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36"/>
  </p:notesMasterIdLst>
  <p:handoutMasterIdLst>
    <p:handoutMasterId r:id="rId37"/>
  </p:handoutMasterIdLst>
  <p:sldIdLst>
    <p:sldId id="373" r:id="rId2"/>
    <p:sldId id="257" r:id="rId3"/>
    <p:sldId id="419" r:id="rId4"/>
    <p:sldId id="358" r:id="rId5"/>
    <p:sldId id="476" r:id="rId6"/>
    <p:sldId id="417" r:id="rId7"/>
    <p:sldId id="418" r:id="rId8"/>
    <p:sldId id="420" r:id="rId9"/>
    <p:sldId id="421" r:id="rId10"/>
    <p:sldId id="425" r:id="rId11"/>
    <p:sldId id="426" r:id="rId12"/>
    <p:sldId id="429" r:id="rId13"/>
    <p:sldId id="430" r:id="rId14"/>
    <p:sldId id="431" r:id="rId15"/>
    <p:sldId id="432" r:id="rId16"/>
    <p:sldId id="434" r:id="rId17"/>
    <p:sldId id="433" r:id="rId18"/>
    <p:sldId id="435" r:id="rId19"/>
    <p:sldId id="436" r:id="rId20"/>
    <p:sldId id="461" r:id="rId21"/>
    <p:sldId id="462" r:id="rId22"/>
    <p:sldId id="463" r:id="rId23"/>
    <p:sldId id="464" r:id="rId24"/>
    <p:sldId id="465" r:id="rId25"/>
    <p:sldId id="466" r:id="rId26"/>
    <p:sldId id="467" r:id="rId27"/>
    <p:sldId id="468" r:id="rId28"/>
    <p:sldId id="469" r:id="rId29"/>
    <p:sldId id="470" r:id="rId30"/>
    <p:sldId id="471" r:id="rId31"/>
    <p:sldId id="472" r:id="rId32"/>
    <p:sldId id="473" r:id="rId33"/>
    <p:sldId id="474" r:id="rId34"/>
    <p:sldId id="475" r:id="rId35"/>
  </p:sldIdLst>
  <p:sldSz cx="9144000" cy="5143500" type="screen16x9"/>
  <p:notesSz cx="6858000" cy="9144000"/>
  <p:embeddedFontLst>
    <p:embeddedFont>
      <p:font typeface="Aptos ExtraBold" panose="020B0004020202020204" pitchFamily="34" charset="0"/>
      <p:bold r:id="rId38"/>
      <p:italic r:id="rId39"/>
      <p:boldItalic r:id="rId40"/>
    </p:embeddedFont>
    <p:embeddedFont>
      <p:font typeface="Aptos Light" panose="020B0004020202020204" pitchFamily="34" charset="0"/>
      <p:regular r:id="rId41"/>
      <p:italic r:id="rId42"/>
    </p:embeddedFont>
    <p:embeddedFont>
      <p:font typeface="Aptos SemiBold" panose="020B0004020202020204" pitchFamily="34" charset="0"/>
      <p:regular r:id="rId43"/>
      <p:bold r:id="rId44"/>
      <p:italic r:id="rId45"/>
      <p:boldItalic r:id="rId46"/>
    </p:embeddedFont>
    <p:embeddedFont>
      <p:font typeface="Franklin Gothic Demi Cond" panose="020B0603020102020204" pitchFamily="34" charset="0"/>
      <p:regular r:id="rId47"/>
      <p:bold r:id="rId48"/>
    </p:embeddedFont>
    <p:embeddedFont>
      <p:font typeface="Franklin Gothic Medium" panose="020B0603020102020204" pitchFamily="34" charset="0"/>
      <p:regular r:id="rId49"/>
      <p:italic r:id="rId50"/>
    </p:embeddedFont>
    <p:embeddedFont>
      <p:font typeface="Franklin Gothic Medium Cond" panose="020B0606030402020204" pitchFamily="34" charset="0"/>
      <p:regular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fo &amp; Assets" id="{EAE6356D-7A20-6F49-ADFC-36C40B1093EE}">
          <p14:sldIdLst>
            <p14:sldId id="373"/>
            <p14:sldId id="257"/>
            <p14:sldId id="419"/>
            <p14:sldId id="358"/>
            <p14:sldId id="476"/>
          </p14:sldIdLst>
        </p14:section>
        <p14:section name="WCAG" id="{431319C1-AFD2-1E4E-ACB1-D7A2E5F612CD}">
          <p14:sldIdLst>
            <p14:sldId id="417"/>
            <p14:sldId id="418"/>
            <p14:sldId id="420"/>
            <p14:sldId id="421"/>
            <p14:sldId id="425"/>
            <p14:sldId id="426"/>
            <p14:sldId id="429"/>
            <p14:sldId id="430"/>
            <p14:sldId id="431"/>
            <p14:sldId id="432"/>
            <p14:sldId id="434"/>
            <p14:sldId id="433"/>
            <p14:sldId id="435"/>
            <p14:sldId id="436"/>
            <p14:sldId id="461"/>
            <p14:sldId id="462"/>
            <p14:sldId id="463"/>
            <p14:sldId id="464"/>
            <p14:sldId id="465"/>
            <p14:sldId id="466"/>
            <p14:sldId id="467"/>
            <p14:sldId id="468"/>
            <p14:sldId id="469"/>
            <p14:sldId id="470"/>
            <p14:sldId id="471"/>
            <p14:sldId id="472"/>
            <p14:sldId id="473"/>
            <p14:sldId id="474"/>
            <p14:sldId id="4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25A"/>
    <a:srgbClr val="FFB985"/>
    <a:srgbClr val="423A75"/>
    <a:srgbClr val="F2F0FF"/>
    <a:srgbClr val="7E1C74"/>
    <a:srgbClr val="B35610"/>
    <a:srgbClr val="FFF3EB"/>
    <a:srgbClr val="872012"/>
    <a:srgbClr val="B20CCC"/>
    <a:srgbClr val="FCFC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1348"/>
    <p:restoredTop sz="84082"/>
  </p:normalViewPr>
  <p:slideViewPr>
    <p:cSldViewPr snapToGrid="0">
      <p:cViewPr varScale="1">
        <p:scale>
          <a:sx n="40" d="100"/>
          <a:sy n="40" d="100"/>
        </p:scale>
        <p:origin x="216" y="2848"/>
      </p:cViewPr>
      <p:guideLst/>
    </p:cSldViewPr>
  </p:slideViewPr>
  <p:notesTextViewPr>
    <p:cViewPr>
      <p:scale>
        <a:sx n="1" d="1"/>
        <a:sy n="1" d="1"/>
      </p:scale>
      <p:origin x="0" y="0"/>
    </p:cViewPr>
  </p:notesTextViewPr>
  <p:notesViewPr>
    <p:cSldViewPr snapToGrid="0">
      <p:cViewPr varScale="1">
        <p:scale>
          <a:sx n="171" d="100"/>
          <a:sy n="171" d="100"/>
        </p:scale>
        <p:origin x="534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AAB5AD-4AD0-39FA-6FCD-56547E2912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5321C9D-0A49-E551-1ABB-4D0AA9EDB3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D9921-5EEA-A540-BC2C-47EA77233B3F}" type="datetimeFigureOut">
              <a:rPr lang="en-GB" smtClean="0"/>
              <a:t>02/01/2025</a:t>
            </a:fld>
            <a:endParaRPr lang="en-GB"/>
          </a:p>
        </p:txBody>
      </p:sp>
      <p:sp>
        <p:nvSpPr>
          <p:cNvPr id="4" name="Footer Placeholder 3">
            <a:extLst>
              <a:ext uri="{FF2B5EF4-FFF2-40B4-BE49-F238E27FC236}">
                <a16:creationId xmlns:a16="http://schemas.microsoft.com/office/drawing/2014/main" id="{6E101AD6-87B9-E9C4-4781-FA1DED439B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6BE4E06-D207-BA65-6095-BF91613069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AE5E0B-D926-4746-B235-A9862C95DD91}" type="slidenum">
              <a:rPr lang="en-GB" smtClean="0"/>
              <a:t>‹#›</a:t>
            </a:fld>
            <a:endParaRPr lang="en-GB"/>
          </a:p>
        </p:txBody>
      </p:sp>
    </p:spTree>
    <p:extLst>
      <p:ext uri="{BB962C8B-B14F-4D97-AF65-F5344CB8AC3E}">
        <p14:creationId xmlns:p14="http://schemas.microsoft.com/office/powerpoint/2010/main" val="4143100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211E4-D08E-3948-A252-76195718BBE1}" type="datetimeFigureOut">
              <a:rPr lang="en-GB" smtClean="0"/>
              <a:t>02/01/2025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6B65D-2A25-AE4D-B779-099ABE8474FD}" type="slidenum">
              <a:rPr lang="en-GB" smtClean="0"/>
              <a:t>‹#›</a:t>
            </a:fld>
            <a:endParaRPr lang="en-GB"/>
          </a:p>
        </p:txBody>
      </p:sp>
    </p:spTree>
    <p:extLst>
      <p:ext uri="{BB962C8B-B14F-4D97-AF65-F5344CB8AC3E}">
        <p14:creationId xmlns:p14="http://schemas.microsoft.com/office/powerpoint/2010/main" val="278432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FDAFB-CAFD-544A-BC95-99A7F7B58F63}" type="slidenum">
              <a:rPr lang="nl-BE" smtClean="0"/>
              <a:t>12</a:t>
            </a:fld>
            <a:endParaRPr lang="nl-BE"/>
          </a:p>
        </p:txBody>
      </p:sp>
    </p:spTree>
    <p:extLst>
      <p:ext uri="{BB962C8B-B14F-4D97-AF65-F5344CB8AC3E}">
        <p14:creationId xmlns:p14="http://schemas.microsoft.com/office/powerpoint/2010/main" val="293105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FDAFB-CAFD-544A-BC95-99A7F7B58F63}" type="slidenum">
              <a:rPr lang="nl-BE" smtClean="0"/>
              <a:t>13</a:t>
            </a:fld>
            <a:endParaRPr lang="nl-BE"/>
          </a:p>
        </p:txBody>
      </p:sp>
    </p:spTree>
    <p:extLst>
      <p:ext uri="{BB962C8B-B14F-4D97-AF65-F5344CB8AC3E}">
        <p14:creationId xmlns:p14="http://schemas.microsoft.com/office/powerpoint/2010/main" val="252905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69FDAFB-CAFD-544A-BC95-99A7F7B58F63}" type="slidenum">
              <a:rPr lang="nl-BE" smtClean="0"/>
              <a:t>14</a:t>
            </a:fld>
            <a:endParaRPr lang="nl-BE"/>
          </a:p>
        </p:txBody>
      </p:sp>
    </p:spTree>
    <p:extLst>
      <p:ext uri="{BB962C8B-B14F-4D97-AF65-F5344CB8AC3E}">
        <p14:creationId xmlns:p14="http://schemas.microsoft.com/office/powerpoint/2010/main" val="33430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FDAFB-CAFD-544A-BC95-99A7F7B58F63}" type="slidenum">
              <a:rPr lang="nl-BE" smtClean="0"/>
              <a:t>15</a:t>
            </a:fld>
            <a:endParaRPr lang="nl-BE"/>
          </a:p>
        </p:txBody>
      </p:sp>
    </p:spTree>
    <p:extLst>
      <p:ext uri="{BB962C8B-B14F-4D97-AF65-F5344CB8AC3E}">
        <p14:creationId xmlns:p14="http://schemas.microsoft.com/office/powerpoint/2010/main" val="305857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FDAFB-CAFD-544A-BC95-99A7F7B58F63}" type="slidenum">
              <a:rPr lang="nl-BE" smtClean="0"/>
              <a:t>16</a:t>
            </a:fld>
            <a:endParaRPr lang="nl-BE"/>
          </a:p>
        </p:txBody>
      </p:sp>
    </p:spTree>
    <p:extLst>
      <p:ext uri="{BB962C8B-B14F-4D97-AF65-F5344CB8AC3E}">
        <p14:creationId xmlns:p14="http://schemas.microsoft.com/office/powerpoint/2010/main" val="226461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FDAFB-CAFD-544A-BC95-99A7F7B58F63}" type="slidenum">
              <a:rPr lang="nl-BE" smtClean="0"/>
              <a:t>17</a:t>
            </a:fld>
            <a:endParaRPr lang="nl-BE"/>
          </a:p>
        </p:txBody>
      </p:sp>
    </p:spTree>
    <p:extLst>
      <p:ext uri="{BB962C8B-B14F-4D97-AF65-F5344CB8AC3E}">
        <p14:creationId xmlns:p14="http://schemas.microsoft.com/office/powerpoint/2010/main" val="385760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FDAFB-CAFD-544A-BC95-99A7F7B58F63}" type="slidenum">
              <a:rPr lang="nl-BE" smtClean="0"/>
              <a:t>18</a:t>
            </a:fld>
            <a:endParaRPr lang="nl-BE"/>
          </a:p>
        </p:txBody>
      </p:sp>
    </p:spTree>
    <p:extLst>
      <p:ext uri="{BB962C8B-B14F-4D97-AF65-F5344CB8AC3E}">
        <p14:creationId xmlns:p14="http://schemas.microsoft.com/office/powerpoint/2010/main" val="2688036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9FDAFB-CAFD-544A-BC95-99A7F7B58F63}" type="slidenum">
              <a:rPr lang="nl-BE" smtClean="0"/>
              <a:t>19</a:t>
            </a:fld>
            <a:endParaRPr lang="nl-BE"/>
          </a:p>
        </p:txBody>
      </p:sp>
    </p:spTree>
    <p:extLst>
      <p:ext uri="{BB962C8B-B14F-4D97-AF65-F5344CB8AC3E}">
        <p14:creationId xmlns:p14="http://schemas.microsoft.com/office/powerpoint/2010/main" val="96630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Michal</a:t>
            </a:r>
          </a:p>
        </p:txBody>
      </p:sp>
      <p:sp>
        <p:nvSpPr>
          <p:cNvPr id="4" name="Slide Number Placeholder 3"/>
          <p:cNvSpPr>
            <a:spLocks noGrp="1"/>
          </p:cNvSpPr>
          <p:nvPr>
            <p:ph type="sldNum" sz="quarter" idx="5"/>
          </p:nvPr>
        </p:nvSpPr>
        <p:spPr/>
        <p:txBody>
          <a:bodyPr/>
          <a:lstStyle/>
          <a:p>
            <a:fld id="{069FDAFB-CAFD-544A-BC95-99A7F7B58F63}" type="slidenum">
              <a:rPr lang="nl-BE" smtClean="0"/>
              <a:t>20</a:t>
            </a:fld>
            <a:endParaRPr lang="nl-BE"/>
          </a:p>
        </p:txBody>
      </p:sp>
    </p:spTree>
    <p:extLst>
      <p:ext uri="{BB962C8B-B14F-4D97-AF65-F5344CB8AC3E}">
        <p14:creationId xmlns:p14="http://schemas.microsoft.com/office/powerpoint/2010/main" val="1115108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3.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jpg"/><Relationship Id="rId25" Type="http://schemas.openxmlformats.org/officeDocument/2006/relationships/image" Target="../media/image42.png"/><Relationship Id="rId2" Type="http://schemas.openxmlformats.org/officeDocument/2006/relationships/image" Target="../media/image20.png"/><Relationship Id="rId16" Type="http://schemas.openxmlformats.org/officeDocument/2006/relationships/image" Target="../media/image34.jpg"/><Relationship Id="rId20" Type="http://schemas.openxmlformats.org/officeDocument/2006/relationships/image" Target="../media/image38.png"/><Relationship Id="rId29"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1.jpe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3.png"/><Relationship Id="rId27" Type="http://schemas.openxmlformats.org/officeDocument/2006/relationships/image" Target="../media/image44.png"/><Relationship Id="rId30" Type="http://schemas.openxmlformats.org/officeDocument/2006/relationships/image" Target="../media/image47.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jpg"/><Relationship Id="rId26" Type="http://schemas.openxmlformats.org/officeDocument/2006/relationships/image" Target="../media/image44.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g"/><Relationship Id="rId25" Type="http://schemas.openxmlformats.org/officeDocument/2006/relationships/image" Target="../media/image42.png"/><Relationship Id="rId2" Type="http://schemas.openxmlformats.org/officeDocument/2006/relationships/image" Target="../media/image3.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jpe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9.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8.png"/><Relationship Id="rId30"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1.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1">
    <p:spTree>
      <p:nvGrpSpPr>
        <p:cNvPr id="1" name=""/>
        <p:cNvGrpSpPr/>
        <p:nvPr/>
      </p:nvGrpSpPr>
      <p:grpSpPr>
        <a:xfrm>
          <a:off x="0" y="0"/>
          <a:ext cx="0" cy="0"/>
          <a:chOff x="0" y="0"/>
          <a:chExt cx="0" cy="0"/>
        </a:xfrm>
      </p:grpSpPr>
      <p:pic>
        <p:nvPicPr>
          <p:cNvPr id="6" name="Afbeelding 9" descr="Afbeelding met schermopname, waas&#10;&#10;Automatisch gegenereerde beschrijving">
            <a:extLst>
              <a:ext uri="{FF2B5EF4-FFF2-40B4-BE49-F238E27FC236}">
                <a16:creationId xmlns:a16="http://schemas.microsoft.com/office/drawing/2014/main" id="{70DE5869-8D87-08D4-6286-6249ABB77C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34" b="8493"/>
          <a:stretch/>
        </p:blipFill>
        <p:spPr>
          <a:xfrm>
            <a:off x="0" y="0"/>
            <a:ext cx="9144000" cy="5143500"/>
          </a:xfrm>
          <a:prstGeom prst="rect">
            <a:avLst/>
          </a:prstGeom>
        </p:spPr>
      </p:pic>
      <p:sp>
        <p:nvSpPr>
          <p:cNvPr id="7" name="Tekstvak 11">
            <a:extLst>
              <a:ext uri="{FF2B5EF4-FFF2-40B4-BE49-F238E27FC236}">
                <a16:creationId xmlns:a16="http://schemas.microsoft.com/office/drawing/2014/main" id="{792D1029-E3BF-6F25-0035-A2AB3B5E26DA}"/>
              </a:ext>
            </a:extLst>
          </p:cNvPr>
          <p:cNvSpPr txBox="1"/>
          <p:nvPr userDrawn="1"/>
        </p:nvSpPr>
        <p:spPr>
          <a:xfrm>
            <a:off x="498662" y="1300798"/>
            <a:ext cx="814667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5000" dirty="0">
                <a:latin typeface="+mj-lt"/>
              </a:rPr>
              <a:t>Co-creating digital</a:t>
            </a:r>
            <a:endParaRPr lang="nl-BE" sz="5000" dirty="0">
              <a:latin typeface="+mj-lt"/>
            </a:endParaRPr>
          </a:p>
        </p:txBody>
      </p:sp>
      <p:pic>
        <p:nvPicPr>
          <p:cNvPr id="8" name="Afbeelding 2" descr="Afbeelding met typografie, Lettertype&#10;&#10;Automatisch gegenereerde beschrijving">
            <a:extLst>
              <a:ext uri="{FF2B5EF4-FFF2-40B4-BE49-F238E27FC236}">
                <a16:creationId xmlns:a16="http://schemas.microsoft.com/office/drawing/2014/main" id="{749B1EC1-A81F-F4EC-5549-5B33E6638F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648" t="42246" r="21538" b="20674"/>
          <a:stretch/>
        </p:blipFill>
        <p:spPr>
          <a:xfrm>
            <a:off x="1120976" y="1648427"/>
            <a:ext cx="6902046" cy="2436017"/>
          </a:xfrm>
          <a:prstGeom prst="rect">
            <a:avLst/>
          </a:prstGeom>
        </p:spPr>
      </p:pic>
      <p:pic>
        <p:nvPicPr>
          <p:cNvPr id="9" name="Google Shape;449;p58">
            <a:extLst>
              <a:ext uri="{FF2B5EF4-FFF2-40B4-BE49-F238E27FC236}">
                <a16:creationId xmlns:a16="http://schemas.microsoft.com/office/drawing/2014/main" id="{5E5417CD-6BD4-C1AE-B6A5-63E9590D1CB4}"/>
              </a:ext>
            </a:extLst>
          </p:cNvPr>
          <p:cNvPicPr preferRelativeResize="0"/>
          <p:nvPr userDrawn="1"/>
        </p:nvPicPr>
        <p:blipFill rotWithShape="1">
          <a:blip r:embed="rId4">
            <a:alphaModFix/>
          </a:blip>
          <a:srcRect l="32455"/>
          <a:stretch/>
        </p:blipFill>
        <p:spPr>
          <a:xfrm>
            <a:off x="4108184" y="4302137"/>
            <a:ext cx="927629" cy="461249"/>
          </a:xfrm>
          <a:prstGeom prst="rect">
            <a:avLst/>
          </a:prstGeom>
          <a:noFill/>
          <a:ln>
            <a:noFill/>
          </a:ln>
        </p:spPr>
      </p:pic>
    </p:spTree>
    <p:extLst>
      <p:ext uri="{BB962C8B-B14F-4D97-AF65-F5344CB8AC3E}">
        <p14:creationId xmlns:p14="http://schemas.microsoft.com/office/powerpoint/2010/main" val="3914021800"/>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8">
    <p:bg>
      <p:bgPr>
        <a:solidFill>
          <a:schemeClr val="tx1"/>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6A0D5C9B-A58A-F7CF-0C75-35B63A62DA07}"/>
              </a:ext>
            </a:extLst>
          </p:cNvPr>
          <p:cNvSpPr/>
          <p:nvPr userDrawn="1"/>
        </p:nvSpPr>
        <p:spPr>
          <a:xfrm>
            <a:off x="4719264" y="114301"/>
            <a:ext cx="4276818" cy="4894262"/>
          </a:xfrm>
          <a:prstGeom prst="roundRect">
            <a:avLst>
              <a:gd name="adj" fmla="val 3469"/>
            </a:avLst>
          </a:prstGeom>
          <a:solidFill>
            <a:schemeClr val="tx1">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4943CFD4-DEE9-E761-E311-2D9C4495050E}"/>
              </a:ext>
            </a:extLst>
          </p:cNvPr>
          <p:cNvSpPr>
            <a:spLocks noGrp="1"/>
          </p:cNvSpPr>
          <p:nvPr>
            <p:ph type="body" sz="quarter" idx="10" hasCustomPrompt="1"/>
          </p:nvPr>
        </p:nvSpPr>
        <p:spPr>
          <a:xfrm>
            <a:off x="248304" y="134468"/>
            <a:ext cx="1238250" cy="934569"/>
          </a:xfrm>
        </p:spPr>
        <p:txBody>
          <a:bodyPr anchor="t">
            <a:normAutofit/>
          </a:bodyPr>
          <a:lstStyle>
            <a:lvl1pPr marL="0" indent="0" algn="ctr">
              <a:lnSpc>
                <a:spcPct val="100000"/>
              </a:lnSpc>
              <a:buNone/>
              <a:defRPr sz="6000" b="1" i="0">
                <a:solidFill>
                  <a:schemeClr val="bg1"/>
                </a:solidFill>
                <a:latin typeface="Franklin Gothic Demi Cond" panose="020B0603020102020204" pitchFamily="34" charset="0"/>
              </a:defRPr>
            </a:lvl1pPr>
          </a:lstStyle>
          <a:p>
            <a:pPr lvl="0"/>
            <a:r>
              <a:rPr lang="en-GB" dirty="0"/>
              <a:t>01</a:t>
            </a:r>
          </a:p>
        </p:txBody>
      </p:sp>
      <p:pic>
        <p:nvPicPr>
          <p:cNvPr id="8" name="Graphic 7">
            <a:extLst>
              <a:ext uri="{FF2B5EF4-FFF2-40B4-BE49-F238E27FC236}">
                <a16:creationId xmlns:a16="http://schemas.microsoft.com/office/drawing/2014/main" id="{E6C0EBE6-C0E0-B20C-4754-EA86D41528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70794" y="238457"/>
            <a:ext cx="524902" cy="524902"/>
          </a:xfrm>
          <a:prstGeom prst="rect">
            <a:avLst/>
          </a:prstGeom>
        </p:spPr>
      </p:pic>
      <p:sp>
        <p:nvSpPr>
          <p:cNvPr id="4" name="Vertical Text Placeholder 3">
            <a:extLst>
              <a:ext uri="{FF2B5EF4-FFF2-40B4-BE49-F238E27FC236}">
                <a16:creationId xmlns:a16="http://schemas.microsoft.com/office/drawing/2014/main" id="{F8D47134-B5A3-30EA-5DCD-3207B980A5B8}"/>
              </a:ext>
            </a:extLst>
          </p:cNvPr>
          <p:cNvSpPr>
            <a:spLocks noGrp="1"/>
          </p:cNvSpPr>
          <p:nvPr>
            <p:ph type="body" orient="vert" sz="quarter" idx="11" hasCustomPrompt="1"/>
          </p:nvPr>
        </p:nvSpPr>
        <p:spPr>
          <a:xfrm>
            <a:off x="248304" y="1069037"/>
            <a:ext cx="1238250" cy="3939995"/>
          </a:xfrm>
        </p:spPr>
        <p:txBody>
          <a:bodyPr vert="eaVert" anchor="ctr">
            <a:normAutofit/>
          </a:bodyPr>
          <a:lstStyle>
            <a:lvl1pPr marL="0" indent="0">
              <a:buNone/>
              <a:defRPr sz="6600" b="1" i="0">
                <a:solidFill>
                  <a:schemeClr val="bg1"/>
                </a:solidFill>
                <a:latin typeface="Franklin Gothic Demi Cond" panose="020B0603020102020204" pitchFamily="34" charset="0"/>
              </a:defRPr>
            </a:lvl1pPr>
          </a:lstStyle>
          <a:p>
            <a:pPr lvl="0"/>
            <a:r>
              <a:rPr lang="en-GB" dirty="0"/>
              <a:t>NEXT UP</a:t>
            </a:r>
          </a:p>
        </p:txBody>
      </p:sp>
      <p:sp>
        <p:nvSpPr>
          <p:cNvPr id="5" name="Title 1">
            <a:extLst>
              <a:ext uri="{FF2B5EF4-FFF2-40B4-BE49-F238E27FC236}">
                <a16:creationId xmlns:a16="http://schemas.microsoft.com/office/drawing/2014/main" id="{6D0730DA-DC01-D7D8-939D-7A36A6CC3759}"/>
              </a:ext>
            </a:extLst>
          </p:cNvPr>
          <p:cNvSpPr>
            <a:spLocks noGrp="1"/>
          </p:cNvSpPr>
          <p:nvPr>
            <p:ph type="ctrTitle"/>
          </p:nvPr>
        </p:nvSpPr>
        <p:spPr>
          <a:xfrm>
            <a:off x="4975411" y="416859"/>
            <a:ext cx="3697942" cy="3399872"/>
          </a:xfrm>
        </p:spPr>
        <p:txBody>
          <a:bodyPr anchor="b">
            <a:normAutofit/>
          </a:bodyPr>
          <a:lstStyle>
            <a:lvl1pPr algn="l">
              <a:defRPr sz="3200">
                <a:solidFill>
                  <a:schemeClr val="bg1"/>
                </a:solidFill>
              </a:defRPr>
            </a:lvl1pPr>
          </a:lstStyle>
          <a:p>
            <a:r>
              <a:rPr lang="en-GB" dirty="0"/>
              <a:t>Click to edit Master title style</a:t>
            </a:r>
            <a:endParaRPr lang="en-US" dirty="0"/>
          </a:p>
        </p:txBody>
      </p:sp>
      <p:sp>
        <p:nvSpPr>
          <p:cNvPr id="6" name="Subtitle 2">
            <a:extLst>
              <a:ext uri="{FF2B5EF4-FFF2-40B4-BE49-F238E27FC236}">
                <a16:creationId xmlns:a16="http://schemas.microsoft.com/office/drawing/2014/main" id="{BBEFD2B9-C8EA-2865-0E91-5ADF3AFA6777}"/>
              </a:ext>
            </a:extLst>
          </p:cNvPr>
          <p:cNvSpPr>
            <a:spLocks noGrp="1"/>
          </p:cNvSpPr>
          <p:nvPr>
            <p:ph type="subTitle" idx="1"/>
          </p:nvPr>
        </p:nvSpPr>
        <p:spPr>
          <a:xfrm>
            <a:off x="4975411" y="3933357"/>
            <a:ext cx="3697942" cy="847072"/>
          </a:xfrm>
        </p:spPr>
        <p:txBody>
          <a:bodyPr>
            <a:normAutofit/>
          </a:bodyPr>
          <a:lstStyle>
            <a:lvl1pPr marL="0" indent="0" algn="l">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13" name="Picture Placeholder 12">
            <a:extLst>
              <a:ext uri="{FF2B5EF4-FFF2-40B4-BE49-F238E27FC236}">
                <a16:creationId xmlns:a16="http://schemas.microsoft.com/office/drawing/2014/main" id="{A6564911-185F-9406-A386-B8F6405A833F}"/>
              </a:ext>
            </a:extLst>
          </p:cNvPr>
          <p:cNvSpPr>
            <a:spLocks noGrp="1"/>
          </p:cNvSpPr>
          <p:nvPr>
            <p:ph type="pic" sz="quarter" idx="12"/>
          </p:nvPr>
        </p:nvSpPr>
        <p:spPr>
          <a:xfrm>
            <a:off x="1633818" y="134938"/>
            <a:ext cx="2938182" cy="4873625"/>
          </a:xfrm>
          <a:prstGeom prst="roundRect">
            <a:avLst>
              <a:gd name="adj" fmla="val 4081"/>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3761762359"/>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bg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09F825-AE8F-47EA-1070-530AF1F11492}"/>
              </a:ext>
            </a:extLst>
          </p:cNvPr>
          <p:cNvSpPr txBox="1"/>
          <p:nvPr userDrawn="1"/>
        </p:nvSpPr>
        <p:spPr>
          <a:xfrm>
            <a:off x="5156947" y="-99465"/>
            <a:ext cx="3603812" cy="1107996"/>
          </a:xfrm>
          <a:prstGeom prst="rect">
            <a:avLst/>
          </a:prstGeom>
          <a:noFill/>
        </p:spPr>
        <p:txBody>
          <a:bodyPr wrap="square" rtlCol="0">
            <a:spAutoFit/>
          </a:bodyPr>
          <a:lstStyle/>
          <a:p>
            <a:pPr algn="r"/>
            <a:r>
              <a:rPr lang="en-GB" sz="6600" b="1" i="0" dirty="0">
                <a:solidFill>
                  <a:schemeClr val="tx1"/>
                </a:solidFill>
                <a:latin typeface="Franklin Gothic Demi Cond" panose="020B0603020102020204" pitchFamily="34" charset="0"/>
              </a:rPr>
              <a:t>AGENDA</a:t>
            </a:r>
          </a:p>
        </p:txBody>
      </p:sp>
      <p:sp>
        <p:nvSpPr>
          <p:cNvPr id="7" name="Rounded Rectangle 6">
            <a:extLst>
              <a:ext uri="{FF2B5EF4-FFF2-40B4-BE49-F238E27FC236}">
                <a16:creationId xmlns:a16="http://schemas.microsoft.com/office/drawing/2014/main" id="{8589FF8C-EEA6-D829-9EFF-54170A365F9F}"/>
              </a:ext>
            </a:extLst>
          </p:cNvPr>
          <p:cNvSpPr/>
          <p:nvPr userDrawn="1"/>
        </p:nvSpPr>
        <p:spPr>
          <a:xfrm>
            <a:off x="329453" y="934569"/>
            <a:ext cx="8431306" cy="732865"/>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45BE1075-E816-15E4-6DE9-77FDF5293012}"/>
              </a:ext>
            </a:extLst>
          </p:cNvPr>
          <p:cNvSpPr>
            <a:spLocks noGrp="1"/>
          </p:cNvSpPr>
          <p:nvPr>
            <p:ph type="body" sz="quarter" idx="10" hasCustomPrompt="1"/>
          </p:nvPr>
        </p:nvSpPr>
        <p:spPr>
          <a:xfrm>
            <a:off x="531813" y="1028607"/>
            <a:ext cx="650875" cy="558800"/>
          </a:xfrm>
        </p:spPr>
        <p:txBody>
          <a:bodyPr anchor="ctr">
            <a:normAutofit/>
          </a:bodyPr>
          <a:lstStyle>
            <a:lvl1pPr marL="0" indent="0" algn="ctr">
              <a:lnSpc>
                <a:spcPct val="100000"/>
              </a:lnSpc>
              <a:buNone/>
              <a:defRPr sz="1200">
                <a:latin typeface="+mj-lt"/>
              </a:defRPr>
            </a:lvl1pPr>
          </a:lstStyle>
          <a:p>
            <a:pPr lvl="0"/>
            <a:r>
              <a:rPr lang="en-GB" dirty="0"/>
              <a:t>01</a:t>
            </a:r>
          </a:p>
        </p:txBody>
      </p:sp>
      <p:sp>
        <p:nvSpPr>
          <p:cNvPr id="12" name="Text Placeholder 10">
            <a:extLst>
              <a:ext uri="{FF2B5EF4-FFF2-40B4-BE49-F238E27FC236}">
                <a16:creationId xmlns:a16="http://schemas.microsoft.com/office/drawing/2014/main" id="{7EF4BD86-1731-10D4-A65D-5728E8976ACC}"/>
              </a:ext>
            </a:extLst>
          </p:cNvPr>
          <p:cNvSpPr>
            <a:spLocks noGrp="1"/>
          </p:cNvSpPr>
          <p:nvPr>
            <p:ph type="body" sz="quarter" idx="11" hasCustomPrompt="1"/>
          </p:nvPr>
        </p:nvSpPr>
        <p:spPr>
          <a:xfrm>
            <a:off x="1251231" y="1028607"/>
            <a:ext cx="7247310" cy="558800"/>
          </a:xfrm>
        </p:spPr>
        <p:txBody>
          <a:bodyPr anchor="ctr">
            <a:normAutofit/>
          </a:bodyPr>
          <a:lstStyle>
            <a:lvl1pPr marL="0" indent="0" algn="l">
              <a:buNone/>
              <a:defRPr sz="1400">
                <a:latin typeface="+mj-lt"/>
              </a:defRPr>
            </a:lvl1pPr>
          </a:lstStyle>
          <a:p>
            <a:pPr lvl="0"/>
            <a:r>
              <a:rPr lang="en-GB" dirty="0"/>
              <a:t>This is the title for an agenda item</a:t>
            </a:r>
          </a:p>
        </p:txBody>
      </p:sp>
      <p:sp>
        <p:nvSpPr>
          <p:cNvPr id="13" name="Rounded Rectangle 12">
            <a:extLst>
              <a:ext uri="{FF2B5EF4-FFF2-40B4-BE49-F238E27FC236}">
                <a16:creationId xmlns:a16="http://schemas.microsoft.com/office/drawing/2014/main" id="{9ACFEB58-907D-8DF9-7CD7-A6F48548A383}"/>
              </a:ext>
            </a:extLst>
          </p:cNvPr>
          <p:cNvSpPr/>
          <p:nvPr userDrawn="1"/>
        </p:nvSpPr>
        <p:spPr>
          <a:xfrm>
            <a:off x="329453" y="1748116"/>
            <a:ext cx="8431306" cy="732865"/>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DAAA9883-8050-5FBF-9B10-1ED0B0CEAF45}"/>
              </a:ext>
            </a:extLst>
          </p:cNvPr>
          <p:cNvSpPr>
            <a:spLocks noGrp="1"/>
          </p:cNvSpPr>
          <p:nvPr>
            <p:ph type="body" sz="quarter" idx="12" hasCustomPrompt="1"/>
          </p:nvPr>
        </p:nvSpPr>
        <p:spPr>
          <a:xfrm>
            <a:off x="531813" y="1842154"/>
            <a:ext cx="650875" cy="558800"/>
          </a:xfrm>
        </p:spPr>
        <p:txBody>
          <a:bodyPr anchor="ctr">
            <a:normAutofit/>
          </a:bodyPr>
          <a:lstStyle>
            <a:lvl1pPr marL="0" indent="0" algn="ctr">
              <a:lnSpc>
                <a:spcPct val="100000"/>
              </a:lnSpc>
              <a:buNone/>
              <a:defRPr sz="1200">
                <a:latin typeface="+mj-lt"/>
              </a:defRPr>
            </a:lvl1pPr>
          </a:lstStyle>
          <a:p>
            <a:pPr lvl="0"/>
            <a:r>
              <a:rPr lang="en-GB" dirty="0"/>
              <a:t>02</a:t>
            </a:r>
          </a:p>
        </p:txBody>
      </p:sp>
      <p:sp>
        <p:nvSpPr>
          <p:cNvPr id="15" name="Text Placeholder 10">
            <a:extLst>
              <a:ext uri="{FF2B5EF4-FFF2-40B4-BE49-F238E27FC236}">
                <a16:creationId xmlns:a16="http://schemas.microsoft.com/office/drawing/2014/main" id="{421CE9B3-5928-FD54-549A-9A7FEDF514A5}"/>
              </a:ext>
            </a:extLst>
          </p:cNvPr>
          <p:cNvSpPr>
            <a:spLocks noGrp="1"/>
          </p:cNvSpPr>
          <p:nvPr>
            <p:ph type="body" sz="quarter" idx="13" hasCustomPrompt="1"/>
          </p:nvPr>
        </p:nvSpPr>
        <p:spPr>
          <a:xfrm>
            <a:off x="1251231" y="1842154"/>
            <a:ext cx="7247310" cy="558800"/>
          </a:xfrm>
        </p:spPr>
        <p:txBody>
          <a:bodyPr anchor="ctr">
            <a:normAutofit/>
          </a:bodyPr>
          <a:lstStyle>
            <a:lvl1pPr marL="0" indent="0" algn="l">
              <a:buNone/>
              <a:defRPr sz="1400">
                <a:latin typeface="+mj-lt"/>
              </a:defRPr>
            </a:lvl1pPr>
          </a:lstStyle>
          <a:p>
            <a:pPr lvl="0"/>
            <a:r>
              <a:rPr lang="en-GB" dirty="0"/>
              <a:t>This is the title for an agenda item</a:t>
            </a:r>
          </a:p>
        </p:txBody>
      </p:sp>
      <p:sp>
        <p:nvSpPr>
          <p:cNvPr id="16" name="Rounded Rectangle 15">
            <a:extLst>
              <a:ext uri="{FF2B5EF4-FFF2-40B4-BE49-F238E27FC236}">
                <a16:creationId xmlns:a16="http://schemas.microsoft.com/office/drawing/2014/main" id="{2E7FE0E8-FBD0-520C-E6D2-395F93810AC4}"/>
              </a:ext>
            </a:extLst>
          </p:cNvPr>
          <p:cNvSpPr/>
          <p:nvPr userDrawn="1"/>
        </p:nvSpPr>
        <p:spPr>
          <a:xfrm>
            <a:off x="329453" y="2575110"/>
            <a:ext cx="8431306" cy="732865"/>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7" name="Text Placeholder 10">
            <a:extLst>
              <a:ext uri="{FF2B5EF4-FFF2-40B4-BE49-F238E27FC236}">
                <a16:creationId xmlns:a16="http://schemas.microsoft.com/office/drawing/2014/main" id="{71890E34-0CDC-6ACC-826E-42E7490992F5}"/>
              </a:ext>
            </a:extLst>
          </p:cNvPr>
          <p:cNvSpPr>
            <a:spLocks noGrp="1"/>
          </p:cNvSpPr>
          <p:nvPr>
            <p:ph type="body" sz="quarter" idx="14" hasCustomPrompt="1"/>
          </p:nvPr>
        </p:nvSpPr>
        <p:spPr>
          <a:xfrm>
            <a:off x="531813" y="2669148"/>
            <a:ext cx="650875" cy="558800"/>
          </a:xfrm>
        </p:spPr>
        <p:txBody>
          <a:bodyPr anchor="ctr">
            <a:normAutofit/>
          </a:bodyPr>
          <a:lstStyle>
            <a:lvl1pPr marL="0" indent="0" algn="ctr">
              <a:lnSpc>
                <a:spcPct val="100000"/>
              </a:lnSpc>
              <a:buNone/>
              <a:defRPr sz="1200">
                <a:latin typeface="+mj-lt"/>
              </a:defRPr>
            </a:lvl1pPr>
          </a:lstStyle>
          <a:p>
            <a:pPr lvl="0"/>
            <a:r>
              <a:rPr lang="en-GB" dirty="0"/>
              <a:t>03</a:t>
            </a:r>
          </a:p>
        </p:txBody>
      </p:sp>
      <p:sp>
        <p:nvSpPr>
          <p:cNvPr id="18" name="Text Placeholder 10">
            <a:extLst>
              <a:ext uri="{FF2B5EF4-FFF2-40B4-BE49-F238E27FC236}">
                <a16:creationId xmlns:a16="http://schemas.microsoft.com/office/drawing/2014/main" id="{F4C06042-D82C-B2EF-A480-21D9CACC31BD}"/>
              </a:ext>
            </a:extLst>
          </p:cNvPr>
          <p:cNvSpPr>
            <a:spLocks noGrp="1"/>
          </p:cNvSpPr>
          <p:nvPr>
            <p:ph type="body" sz="quarter" idx="15" hasCustomPrompt="1"/>
          </p:nvPr>
        </p:nvSpPr>
        <p:spPr>
          <a:xfrm>
            <a:off x="1251231" y="2669148"/>
            <a:ext cx="7247310" cy="558800"/>
          </a:xfrm>
        </p:spPr>
        <p:txBody>
          <a:bodyPr anchor="ctr">
            <a:normAutofit/>
          </a:bodyPr>
          <a:lstStyle>
            <a:lvl1pPr marL="0" indent="0" algn="l">
              <a:buNone/>
              <a:defRPr sz="1400">
                <a:latin typeface="+mj-lt"/>
              </a:defRPr>
            </a:lvl1pPr>
          </a:lstStyle>
          <a:p>
            <a:pPr lvl="0"/>
            <a:r>
              <a:rPr lang="en-GB" dirty="0"/>
              <a:t>This is the title for an agenda item</a:t>
            </a:r>
          </a:p>
        </p:txBody>
      </p:sp>
      <p:sp>
        <p:nvSpPr>
          <p:cNvPr id="19" name="Rounded Rectangle 18">
            <a:extLst>
              <a:ext uri="{FF2B5EF4-FFF2-40B4-BE49-F238E27FC236}">
                <a16:creationId xmlns:a16="http://schemas.microsoft.com/office/drawing/2014/main" id="{42901602-C2CE-D7A0-5609-3BD37CE0FD7C}"/>
              </a:ext>
            </a:extLst>
          </p:cNvPr>
          <p:cNvSpPr/>
          <p:nvPr userDrawn="1"/>
        </p:nvSpPr>
        <p:spPr>
          <a:xfrm>
            <a:off x="329453" y="3402104"/>
            <a:ext cx="8431306" cy="732865"/>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3D1CE212-3EF5-0B05-72BA-8CA61E5936C6}"/>
              </a:ext>
            </a:extLst>
          </p:cNvPr>
          <p:cNvSpPr>
            <a:spLocks noGrp="1"/>
          </p:cNvSpPr>
          <p:nvPr>
            <p:ph type="body" sz="quarter" idx="16" hasCustomPrompt="1"/>
          </p:nvPr>
        </p:nvSpPr>
        <p:spPr>
          <a:xfrm>
            <a:off x="531813" y="3496142"/>
            <a:ext cx="650875" cy="558800"/>
          </a:xfrm>
        </p:spPr>
        <p:txBody>
          <a:bodyPr anchor="ctr">
            <a:normAutofit/>
          </a:bodyPr>
          <a:lstStyle>
            <a:lvl1pPr marL="0" indent="0" algn="ctr">
              <a:lnSpc>
                <a:spcPct val="100000"/>
              </a:lnSpc>
              <a:buNone/>
              <a:defRPr sz="1200">
                <a:latin typeface="+mj-lt"/>
              </a:defRPr>
            </a:lvl1pPr>
          </a:lstStyle>
          <a:p>
            <a:pPr lvl="0"/>
            <a:r>
              <a:rPr lang="en-GB" dirty="0"/>
              <a:t>04</a:t>
            </a:r>
          </a:p>
        </p:txBody>
      </p:sp>
      <p:sp>
        <p:nvSpPr>
          <p:cNvPr id="21" name="Text Placeholder 10">
            <a:extLst>
              <a:ext uri="{FF2B5EF4-FFF2-40B4-BE49-F238E27FC236}">
                <a16:creationId xmlns:a16="http://schemas.microsoft.com/office/drawing/2014/main" id="{E0F53F3A-2EBF-9ECB-AE89-801CD0EC30A7}"/>
              </a:ext>
            </a:extLst>
          </p:cNvPr>
          <p:cNvSpPr>
            <a:spLocks noGrp="1"/>
          </p:cNvSpPr>
          <p:nvPr>
            <p:ph type="body" sz="quarter" idx="17" hasCustomPrompt="1"/>
          </p:nvPr>
        </p:nvSpPr>
        <p:spPr>
          <a:xfrm>
            <a:off x="1251231" y="3496142"/>
            <a:ext cx="7247310" cy="558800"/>
          </a:xfrm>
        </p:spPr>
        <p:txBody>
          <a:bodyPr anchor="ctr">
            <a:normAutofit/>
          </a:bodyPr>
          <a:lstStyle>
            <a:lvl1pPr marL="0" indent="0" algn="l">
              <a:buNone/>
              <a:defRPr sz="1400">
                <a:latin typeface="+mj-lt"/>
              </a:defRPr>
            </a:lvl1pPr>
          </a:lstStyle>
          <a:p>
            <a:pPr lvl="0"/>
            <a:r>
              <a:rPr lang="en-GB" dirty="0"/>
              <a:t>This is the title for an agenda item</a:t>
            </a:r>
          </a:p>
        </p:txBody>
      </p:sp>
      <p:sp>
        <p:nvSpPr>
          <p:cNvPr id="22" name="Rounded Rectangle 21">
            <a:extLst>
              <a:ext uri="{FF2B5EF4-FFF2-40B4-BE49-F238E27FC236}">
                <a16:creationId xmlns:a16="http://schemas.microsoft.com/office/drawing/2014/main" id="{8353F512-5B8B-C55B-4410-BF9BAEFA210A}"/>
              </a:ext>
            </a:extLst>
          </p:cNvPr>
          <p:cNvSpPr/>
          <p:nvPr userDrawn="1"/>
        </p:nvSpPr>
        <p:spPr>
          <a:xfrm>
            <a:off x="329453" y="4229098"/>
            <a:ext cx="8431306" cy="732865"/>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Text Placeholder 10">
            <a:extLst>
              <a:ext uri="{FF2B5EF4-FFF2-40B4-BE49-F238E27FC236}">
                <a16:creationId xmlns:a16="http://schemas.microsoft.com/office/drawing/2014/main" id="{50B86E2D-A252-71EA-1729-460E6B128E32}"/>
              </a:ext>
            </a:extLst>
          </p:cNvPr>
          <p:cNvSpPr>
            <a:spLocks noGrp="1"/>
          </p:cNvSpPr>
          <p:nvPr>
            <p:ph type="body" sz="quarter" idx="18" hasCustomPrompt="1"/>
          </p:nvPr>
        </p:nvSpPr>
        <p:spPr>
          <a:xfrm>
            <a:off x="531813" y="4323136"/>
            <a:ext cx="650875" cy="558800"/>
          </a:xfrm>
        </p:spPr>
        <p:txBody>
          <a:bodyPr anchor="ctr">
            <a:normAutofit/>
          </a:bodyPr>
          <a:lstStyle>
            <a:lvl1pPr marL="0" indent="0" algn="ctr">
              <a:lnSpc>
                <a:spcPct val="100000"/>
              </a:lnSpc>
              <a:buNone/>
              <a:defRPr sz="1200">
                <a:latin typeface="+mj-lt"/>
              </a:defRPr>
            </a:lvl1pPr>
          </a:lstStyle>
          <a:p>
            <a:pPr lvl="0"/>
            <a:r>
              <a:rPr lang="en-GB" dirty="0"/>
              <a:t>05</a:t>
            </a:r>
          </a:p>
        </p:txBody>
      </p:sp>
      <p:sp>
        <p:nvSpPr>
          <p:cNvPr id="24" name="Text Placeholder 10">
            <a:extLst>
              <a:ext uri="{FF2B5EF4-FFF2-40B4-BE49-F238E27FC236}">
                <a16:creationId xmlns:a16="http://schemas.microsoft.com/office/drawing/2014/main" id="{F587C921-B23D-2E50-D901-2BE0619CFF63}"/>
              </a:ext>
            </a:extLst>
          </p:cNvPr>
          <p:cNvSpPr>
            <a:spLocks noGrp="1"/>
          </p:cNvSpPr>
          <p:nvPr>
            <p:ph type="body" sz="quarter" idx="19" hasCustomPrompt="1"/>
          </p:nvPr>
        </p:nvSpPr>
        <p:spPr>
          <a:xfrm>
            <a:off x="1251231" y="4323136"/>
            <a:ext cx="7247310" cy="558800"/>
          </a:xfrm>
        </p:spPr>
        <p:txBody>
          <a:bodyPr anchor="ctr">
            <a:normAutofit/>
          </a:bodyPr>
          <a:lstStyle>
            <a:lvl1pPr marL="0" indent="0" algn="l">
              <a:buNone/>
              <a:defRPr sz="1400">
                <a:latin typeface="+mj-lt"/>
              </a:defRPr>
            </a:lvl1pPr>
          </a:lstStyle>
          <a:p>
            <a:pPr lvl="0"/>
            <a:r>
              <a:rPr lang="en-GB" dirty="0"/>
              <a:t>This is the title for an agenda item</a:t>
            </a:r>
          </a:p>
        </p:txBody>
      </p:sp>
      <p:pic>
        <p:nvPicPr>
          <p:cNvPr id="25" name="Graphic 24">
            <a:extLst>
              <a:ext uri="{FF2B5EF4-FFF2-40B4-BE49-F238E27FC236}">
                <a16:creationId xmlns:a16="http://schemas.microsoft.com/office/drawing/2014/main" id="{D3C66E13-B3E4-F674-E719-591B73F072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86351" y="127746"/>
            <a:ext cx="658903" cy="658903"/>
          </a:xfrm>
          <a:prstGeom prst="rect">
            <a:avLst/>
          </a:prstGeom>
        </p:spPr>
      </p:pic>
    </p:spTree>
    <p:extLst>
      <p:ext uri="{BB962C8B-B14F-4D97-AF65-F5344CB8AC3E}">
        <p14:creationId xmlns:p14="http://schemas.microsoft.com/office/powerpoint/2010/main" val="1879355513"/>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bg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09F825-AE8F-47EA-1070-530AF1F11492}"/>
              </a:ext>
            </a:extLst>
          </p:cNvPr>
          <p:cNvSpPr txBox="1"/>
          <p:nvPr userDrawn="1"/>
        </p:nvSpPr>
        <p:spPr>
          <a:xfrm>
            <a:off x="5156947" y="-99465"/>
            <a:ext cx="3603812" cy="1107996"/>
          </a:xfrm>
          <a:prstGeom prst="rect">
            <a:avLst/>
          </a:prstGeom>
          <a:noFill/>
        </p:spPr>
        <p:txBody>
          <a:bodyPr wrap="square" rtlCol="0">
            <a:spAutoFit/>
          </a:bodyPr>
          <a:lstStyle/>
          <a:p>
            <a:pPr algn="r"/>
            <a:r>
              <a:rPr lang="en-GB" sz="6600" b="1" i="0" dirty="0">
                <a:solidFill>
                  <a:schemeClr val="tx1"/>
                </a:solidFill>
                <a:latin typeface="Franklin Gothic Demi Cond" panose="020B0603020102020204" pitchFamily="34" charset="0"/>
              </a:rPr>
              <a:t>AGENDA</a:t>
            </a:r>
          </a:p>
        </p:txBody>
      </p:sp>
      <p:sp>
        <p:nvSpPr>
          <p:cNvPr id="7" name="Rounded Rectangle 6">
            <a:extLst>
              <a:ext uri="{FF2B5EF4-FFF2-40B4-BE49-F238E27FC236}">
                <a16:creationId xmlns:a16="http://schemas.microsoft.com/office/drawing/2014/main" id="{8589FF8C-EEA6-D829-9EFF-54170A365F9F}"/>
              </a:ext>
            </a:extLst>
          </p:cNvPr>
          <p:cNvSpPr/>
          <p:nvPr userDrawn="1"/>
        </p:nvSpPr>
        <p:spPr>
          <a:xfrm>
            <a:off x="6073315" y="1252252"/>
            <a:ext cx="2687444" cy="1513615"/>
          </a:xfrm>
          <a:prstGeom prst="roundRect">
            <a:avLst>
              <a:gd name="adj" fmla="val 1077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45BE1075-E816-15E4-6DE9-77FDF5293012}"/>
              </a:ext>
            </a:extLst>
          </p:cNvPr>
          <p:cNvSpPr>
            <a:spLocks noGrp="1"/>
          </p:cNvSpPr>
          <p:nvPr>
            <p:ph type="body" sz="quarter" idx="10" hasCustomPrompt="1"/>
          </p:nvPr>
        </p:nvSpPr>
        <p:spPr>
          <a:xfrm>
            <a:off x="6238778" y="1393425"/>
            <a:ext cx="2396277" cy="271166"/>
          </a:xfrm>
        </p:spPr>
        <p:txBody>
          <a:bodyPr anchor="t">
            <a:normAutofit/>
          </a:bodyPr>
          <a:lstStyle>
            <a:lvl1pPr marL="0" indent="0" algn="l">
              <a:lnSpc>
                <a:spcPct val="100000"/>
              </a:lnSpc>
              <a:buNone/>
              <a:defRPr sz="1200">
                <a:latin typeface="+mj-lt"/>
              </a:defRPr>
            </a:lvl1pPr>
          </a:lstStyle>
          <a:p>
            <a:pPr lvl="0"/>
            <a:r>
              <a:rPr lang="en-GB" dirty="0"/>
              <a:t>01</a:t>
            </a:r>
          </a:p>
        </p:txBody>
      </p:sp>
      <p:sp>
        <p:nvSpPr>
          <p:cNvPr id="12" name="Text Placeholder 10">
            <a:extLst>
              <a:ext uri="{FF2B5EF4-FFF2-40B4-BE49-F238E27FC236}">
                <a16:creationId xmlns:a16="http://schemas.microsoft.com/office/drawing/2014/main" id="{7EF4BD86-1731-10D4-A65D-5728E8976ACC}"/>
              </a:ext>
            </a:extLst>
          </p:cNvPr>
          <p:cNvSpPr>
            <a:spLocks noGrp="1"/>
          </p:cNvSpPr>
          <p:nvPr>
            <p:ph type="body" sz="quarter" idx="11" hasCustomPrompt="1"/>
          </p:nvPr>
        </p:nvSpPr>
        <p:spPr>
          <a:xfrm>
            <a:off x="6238779" y="1750064"/>
            <a:ext cx="2396277" cy="361212"/>
          </a:xfrm>
        </p:spPr>
        <p:txBody>
          <a:bodyPr anchor="t">
            <a:normAutofit/>
          </a:bodyPr>
          <a:lstStyle>
            <a:lvl1pPr marL="0" indent="0" algn="l">
              <a:buNone/>
              <a:defRPr sz="1400">
                <a:latin typeface="+mj-lt"/>
              </a:defRPr>
            </a:lvl1pPr>
          </a:lstStyle>
          <a:p>
            <a:pPr lvl="0"/>
            <a:r>
              <a:rPr lang="en-GB" dirty="0"/>
              <a:t>This is the title</a:t>
            </a:r>
          </a:p>
        </p:txBody>
      </p:sp>
      <p:sp>
        <p:nvSpPr>
          <p:cNvPr id="2" name="Text Placeholder 10">
            <a:extLst>
              <a:ext uri="{FF2B5EF4-FFF2-40B4-BE49-F238E27FC236}">
                <a16:creationId xmlns:a16="http://schemas.microsoft.com/office/drawing/2014/main" id="{2604AB4A-3338-2BB0-7F6E-08109240186B}"/>
              </a:ext>
            </a:extLst>
          </p:cNvPr>
          <p:cNvSpPr>
            <a:spLocks noGrp="1"/>
          </p:cNvSpPr>
          <p:nvPr>
            <p:ph type="body" sz="quarter" idx="12" hasCustomPrompt="1"/>
          </p:nvPr>
        </p:nvSpPr>
        <p:spPr>
          <a:xfrm>
            <a:off x="6238779" y="2057484"/>
            <a:ext cx="2396277" cy="613997"/>
          </a:xfrm>
        </p:spPr>
        <p:txBody>
          <a:bodyPr anchor="t">
            <a:normAutofit/>
          </a:bodyPr>
          <a:lstStyle>
            <a:lvl1pPr marL="0" indent="0" algn="l">
              <a:buNone/>
              <a:defRPr sz="1100">
                <a:latin typeface="+mn-lt"/>
              </a:defRPr>
            </a:lvl1pPr>
          </a:lstStyle>
          <a:p>
            <a:pPr lvl="0"/>
            <a:r>
              <a:rPr lang="en-GB" dirty="0"/>
              <a:t>This is the title for an agenda item</a:t>
            </a:r>
          </a:p>
        </p:txBody>
      </p:sp>
      <p:sp>
        <p:nvSpPr>
          <p:cNvPr id="9" name="Rounded Rectangle 8">
            <a:extLst>
              <a:ext uri="{FF2B5EF4-FFF2-40B4-BE49-F238E27FC236}">
                <a16:creationId xmlns:a16="http://schemas.microsoft.com/office/drawing/2014/main" id="{70032307-FDE7-3738-515F-EC0E9A215251}"/>
              </a:ext>
            </a:extLst>
          </p:cNvPr>
          <p:cNvSpPr/>
          <p:nvPr userDrawn="1"/>
        </p:nvSpPr>
        <p:spPr>
          <a:xfrm>
            <a:off x="3187192" y="1252252"/>
            <a:ext cx="2687444" cy="1513615"/>
          </a:xfrm>
          <a:prstGeom prst="roundRect">
            <a:avLst>
              <a:gd name="adj" fmla="val 1077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1062F651-1ED1-22B4-F503-0013E7F05A35}"/>
              </a:ext>
            </a:extLst>
          </p:cNvPr>
          <p:cNvSpPr>
            <a:spLocks noGrp="1"/>
          </p:cNvSpPr>
          <p:nvPr>
            <p:ph type="body" sz="quarter" idx="13" hasCustomPrompt="1"/>
          </p:nvPr>
        </p:nvSpPr>
        <p:spPr>
          <a:xfrm>
            <a:off x="3352655" y="1393425"/>
            <a:ext cx="2396277" cy="271166"/>
          </a:xfrm>
        </p:spPr>
        <p:txBody>
          <a:bodyPr anchor="t">
            <a:normAutofit/>
          </a:bodyPr>
          <a:lstStyle>
            <a:lvl1pPr marL="0" indent="0" algn="l">
              <a:lnSpc>
                <a:spcPct val="100000"/>
              </a:lnSpc>
              <a:buNone/>
              <a:defRPr sz="1200">
                <a:latin typeface="+mj-lt"/>
              </a:defRPr>
            </a:lvl1pPr>
          </a:lstStyle>
          <a:p>
            <a:pPr lvl="0"/>
            <a:r>
              <a:rPr lang="en-GB" dirty="0"/>
              <a:t>01</a:t>
            </a:r>
          </a:p>
        </p:txBody>
      </p:sp>
      <p:sp>
        <p:nvSpPr>
          <p:cNvPr id="26" name="Text Placeholder 10">
            <a:extLst>
              <a:ext uri="{FF2B5EF4-FFF2-40B4-BE49-F238E27FC236}">
                <a16:creationId xmlns:a16="http://schemas.microsoft.com/office/drawing/2014/main" id="{0098981F-2384-D162-F3B5-20F6BE95CF0D}"/>
              </a:ext>
            </a:extLst>
          </p:cNvPr>
          <p:cNvSpPr>
            <a:spLocks noGrp="1"/>
          </p:cNvSpPr>
          <p:nvPr>
            <p:ph type="body" sz="quarter" idx="14" hasCustomPrompt="1"/>
          </p:nvPr>
        </p:nvSpPr>
        <p:spPr>
          <a:xfrm>
            <a:off x="3352656" y="1750064"/>
            <a:ext cx="2396277" cy="361212"/>
          </a:xfrm>
        </p:spPr>
        <p:txBody>
          <a:bodyPr anchor="t">
            <a:normAutofit/>
          </a:bodyPr>
          <a:lstStyle>
            <a:lvl1pPr marL="0" indent="0" algn="l">
              <a:buNone/>
              <a:defRPr sz="1400">
                <a:latin typeface="+mj-lt"/>
              </a:defRPr>
            </a:lvl1pPr>
          </a:lstStyle>
          <a:p>
            <a:pPr lvl="0"/>
            <a:r>
              <a:rPr lang="en-GB" dirty="0"/>
              <a:t>This is the title</a:t>
            </a:r>
          </a:p>
        </p:txBody>
      </p:sp>
      <p:sp>
        <p:nvSpPr>
          <p:cNvPr id="27" name="Text Placeholder 10">
            <a:extLst>
              <a:ext uri="{FF2B5EF4-FFF2-40B4-BE49-F238E27FC236}">
                <a16:creationId xmlns:a16="http://schemas.microsoft.com/office/drawing/2014/main" id="{57A9FB9D-E630-592E-C86D-368E2CEF3CC0}"/>
              </a:ext>
            </a:extLst>
          </p:cNvPr>
          <p:cNvSpPr>
            <a:spLocks noGrp="1"/>
          </p:cNvSpPr>
          <p:nvPr>
            <p:ph type="body" sz="quarter" idx="15" hasCustomPrompt="1"/>
          </p:nvPr>
        </p:nvSpPr>
        <p:spPr>
          <a:xfrm>
            <a:off x="3352656" y="2057484"/>
            <a:ext cx="2396277" cy="613997"/>
          </a:xfrm>
        </p:spPr>
        <p:txBody>
          <a:bodyPr anchor="t">
            <a:normAutofit/>
          </a:bodyPr>
          <a:lstStyle>
            <a:lvl1pPr marL="0" indent="0" algn="l">
              <a:buNone/>
              <a:defRPr sz="1100">
                <a:latin typeface="+mn-lt"/>
              </a:defRPr>
            </a:lvl1pPr>
          </a:lstStyle>
          <a:p>
            <a:pPr lvl="0"/>
            <a:r>
              <a:rPr lang="en-GB" dirty="0"/>
              <a:t>This is the title for an agenda item</a:t>
            </a:r>
          </a:p>
        </p:txBody>
      </p:sp>
      <p:sp>
        <p:nvSpPr>
          <p:cNvPr id="28" name="Rounded Rectangle 27">
            <a:extLst>
              <a:ext uri="{FF2B5EF4-FFF2-40B4-BE49-F238E27FC236}">
                <a16:creationId xmlns:a16="http://schemas.microsoft.com/office/drawing/2014/main" id="{90BC2F1A-4101-DFD2-BAA1-494122D61FDC}"/>
              </a:ext>
            </a:extLst>
          </p:cNvPr>
          <p:cNvSpPr/>
          <p:nvPr userDrawn="1"/>
        </p:nvSpPr>
        <p:spPr>
          <a:xfrm>
            <a:off x="332480" y="1252252"/>
            <a:ext cx="2687444" cy="1513615"/>
          </a:xfrm>
          <a:prstGeom prst="roundRect">
            <a:avLst>
              <a:gd name="adj" fmla="val 1077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9" name="Text Placeholder 10">
            <a:extLst>
              <a:ext uri="{FF2B5EF4-FFF2-40B4-BE49-F238E27FC236}">
                <a16:creationId xmlns:a16="http://schemas.microsoft.com/office/drawing/2014/main" id="{8FBE6E25-9FBC-7568-4971-1DE9FAC6EBD2}"/>
              </a:ext>
            </a:extLst>
          </p:cNvPr>
          <p:cNvSpPr>
            <a:spLocks noGrp="1"/>
          </p:cNvSpPr>
          <p:nvPr>
            <p:ph type="body" sz="quarter" idx="16" hasCustomPrompt="1"/>
          </p:nvPr>
        </p:nvSpPr>
        <p:spPr>
          <a:xfrm>
            <a:off x="497943" y="1393425"/>
            <a:ext cx="2396277" cy="271166"/>
          </a:xfrm>
        </p:spPr>
        <p:txBody>
          <a:bodyPr anchor="t">
            <a:normAutofit/>
          </a:bodyPr>
          <a:lstStyle>
            <a:lvl1pPr marL="0" indent="0" algn="l">
              <a:lnSpc>
                <a:spcPct val="100000"/>
              </a:lnSpc>
              <a:buNone/>
              <a:defRPr sz="1200">
                <a:latin typeface="+mj-lt"/>
              </a:defRPr>
            </a:lvl1pPr>
          </a:lstStyle>
          <a:p>
            <a:pPr lvl="0"/>
            <a:r>
              <a:rPr lang="en-GB" dirty="0"/>
              <a:t>01</a:t>
            </a:r>
          </a:p>
        </p:txBody>
      </p:sp>
      <p:sp>
        <p:nvSpPr>
          <p:cNvPr id="30" name="Text Placeholder 10">
            <a:extLst>
              <a:ext uri="{FF2B5EF4-FFF2-40B4-BE49-F238E27FC236}">
                <a16:creationId xmlns:a16="http://schemas.microsoft.com/office/drawing/2014/main" id="{84C8BCF4-8D93-96B5-5667-AC18C76F553C}"/>
              </a:ext>
            </a:extLst>
          </p:cNvPr>
          <p:cNvSpPr>
            <a:spLocks noGrp="1"/>
          </p:cNvSpPr>
          <p:nvPr>
            <p:ph type="body" sz="quarter" idx="17" hasCustomPrompt="1"/>
          </p:nvPr>
        </p:nvSpPr>
        <p:spPr>
          <a:xfrm>
            <a:off x="497944" y="1750064"/>
            <a:ext cx="2396277" cy="361212"/>
          </a:xfrm>
        </p:spPr>
        <p:txBody>
          <a:bodyPr anchor="t">
            <a:normAutofit/>
          </a:bodyPr>
          <a:lstStyle>
            <a:lvl1pPr marL="0" indent="0" algn="l">
              <a:buNone/>
              <a:defRPr sz="1400">
                <a:latin typeface="+mj-lt"/>
              </a:defRPr>
            </a:lvl1pPr>
          </a:lstStyle>
          <a:p>
            <a:pPr lvl="0"/>
            <a:r>
              <a:rPr lang="en-GB" dirty="0"/>
              <a:t>This is the title</a:t>
            </a:r>
          </a:p>
        </p:txBody>
      </p:sp>
      <p:sp>
        <p:nvSpPr>
          <p:cNvPr id="31" name="Text Placeholder 10">
            <a:extLst>
              <a:ext uri="{FF2B5EF4-FFF2-40B4-BE49-F238E27FC236}">
                <a16:creationId xmlns:a16="http://schemas.microsoft.com/office/drawing/2014/main" id="{21D86EB3-DC47-50A9-48A3-9E1B491D5C81}"/>
              </a:ext>
            </a:extLst>
          </p:cNvPr>
          <p:cNvSpPr>
            <a:spLocks noGrp="1"/>
          </p:cNvSpPr>
          <p:nvPr>
            <p:ph type="body" sz="quarter" idx="18" hasCustomPrompt="1"/>
          </p:nvPr>
        </p:nvSpPr>
        <p:spPr>
          <a:xfrm>
            <a:off x="497944" y="2057484"/>
            <a:ext cx="2396277" cy="613997"/>
          </a:xfrm>
        </p:spPr>
        <p:txBody>
          <a:bodyPr anchor="t">
            <a:normAutofit/>
          </a:bodyPr>
          <a:lstStyle>
            <a:lvl1pPr marL="0" indent="0" algn="l">
              <a:buNone/>
              <a:defRPr sz="1100">
                <a:latin typeface="+mn-lt"/>
              </a:defRPr>
            </a:lvl1pPr>
          </a:lstStyle>
          <a:p>
            <a:pPr lvl="0"/>
            <a:r>
              <a:rPr lang="en-GB" dirty="0"/>
              <a:t>This is the title for an agenda item</a:t>
            </a:r>
          </a:p>
        </p:txBody>
      </p:sp>
      <p:sp>
        <p:nvSpPr>
          <p:cNvPr id="32" name="Rounded Rectangle 31">
            <a:extLst>
              <a:ext uri="{FF2B5EF4-FFF2-40B4-BE49-F238E27FC236}">
                <a16:creationId xmlns:a16="http://schemas.microsoft.com/office/drawing/2014/main" id="{BEE3A88F-2339-D1D1-60F2-9E66475AF69A}"/>
              </a:ext>
            </a:extLst>
          </p:cNvPr>
          <p:cNvSpPr/>
          <p:nvPr userDrawn="1"/>
        </p:nvSpPr>
        <p:spPr>
          <a:xfrm>
            <a:off x="6073315" y="2947237"/>
            <a:ext cx="2687444" cy="1513615"/>
          </a:xfrm>
          <a:prstGeom prst="roundRect">
            <a:avLst>
              <a:gd name="adj" fmla="val 1077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3" name="Text Placeholder 10">
            <a:extLst>
              <a:ext uri="{FF2B5EF4-FFF2-40B4-BE49-F238E27FC236}">
                <a16:creationId xmlns:a16="http://schemas.microsoft.com/office/drawing/2014/main" id="{6E84FD42-08EB-A53F-F8C1-0BE99602F1EA}"/>
              </a:ext>
            </a:extLst>
          </p:cNvPr>
          <p:cNvSpPr>
            <a:spLocks noGrp="1"/>
          </p:cNvSpPr>
          <p:nvPr>
            <p:ph type="body" sz="quarter" idx="19" hasCustomPrompt="1"/>
          </p:nvPr>
        </p:nvSpPr>
        <p:spPr>
          <a:xfrm>
            <a:off x="6238778" y="3088410"/>
            <a:ext cx="2396277" cy="271166"/>
          </a:xfrm>
        </p:spPr>
        <p:txBody>
          <a:bodyPr anchor="t">
            <a:normAutofit/>
          </a:bodyPr>
          <a:lstStyle>
            <a:lvl1pPr marL="0" indent="0" algn="l">
              <a:lnSpc>
                <a:spcPct val="100000"/>
              </a:lnSpc>
              <a:buNone/>
              <a:defRPr sz="1200">
                <a:latin typeface="+mj-lt"/>
              </a:defRPr>
            </a:lvl1pPr>
          </a:lstStyle>
          <a:p>
            <a:pPr lvl="0"/>
            <a:r>
              <a:rPr lang="en-GB" dirty="0"/>
              <a:t>01</a:t>
            </a:r>
          </a:p>
        </p:txBody>
      </p:sp>
      <p:sp>
        <p:nvSpPr>
          <p:cNvPr id="34" name="Text Placeholder 10">
            <a:extLst>
              <a:ext uri="{FF2B5EF4-FFF2-40B4-BE49-F238E27FC236}">
                <a16:creationId xmlns:a16="http://schemas.microsoft.com/office/drawing/2014/main" id="{93674B81-94BC-5DC7-A844-0A422BEB0E91}"/>
              </a:ext>
            </a:extLst>
          </p:cNvPr>
          <p:cNvSpPr>
            <a:spLocks noGrp="1"/>
          </p:cNvSpPr>
          <p:nvPr>
            <p:ph type="body" sz="quarter" idx="20" hasCustomPrompt="1"/>
          </p:nvPr>
        </p:nvSpPr>
        <p:spPr>
          <a:xfrm>
            <a:off x="6238779" y="3445049"/>
            <a:ext cx="2396277" cy="361212"/>
          </a:xfrm>
        </p:spPr>
        <p:txBody>
          <a:bodyPr anchor="t">
            <a:normAutofit/>
          </a:bodyPr>
          <a:lstStyle>
            <a:lvl1pPr marL="0" indent="0" algn="l">
              <a:buNone/>
              <a:defRPr sz="1400">
                <a:latin typeface="+mj-lt"/>
              </a:defRPr>
            </a:lvl1pPr>
          </a:lstStyle>
          <a:p>
            <a:pPr lvl="0"/>
            <a:r>
              <a:rPr lang="en-GB" dirty="0"/>
              <a:t>This is the title</a:t>
            </a:r>
          </a:p>
        </p:txBody>
      </p:sp>
      <p:sp>
        <p:nvSpPr>
          <p:cNvPr id="35" name="Text Placeholder 10">
            <a:extLst>
              <a:ext uri="{FF2B5EF4-FFF2-40B4-BE49-F238E27FC236}">
                <a16:creationId xmlns:a16="http://schemas.microsoft.com/office/drawing/2014/main" id="{59FDACE8-37C0-65ED-F51E-1F1D7D3EDE70}"/>
              </a:ext>
            </a:extLst>
          </p:cNvPr>
          <p:cNvSpPr>
            <a:spLocks noGrp="1"/>
          </p:cNvSpPr>
          <p:nvPr>
            <p:ph type="body" sz="quarter" idx="21" hasCustomPrompt="1"/>
          </p:nvPr>
        </p:nvSpPr>
        <p:spPr>
          <a:xfrm>
            <a:off x="6238779" y="3752469"/>
            <a:ext cx="2396277" cy="613997"/>
          </a:xfrm>
        </p:spPr>
        <p:txBody>
          <a:bodyPr anchor="t">
            <a:normAutofit/>
          </a:bodyPr>
          <a:lstStyle>
            <a:lvl1pPr marL="0" indent="0" algn="l">
              <a:buNone/>
              <a:defRPr sz="1100">
                <a:latin typeface="+mn-lt"/>
              </a:defRPr>
            </a:lvl1pPr>
          </a:lstStyle>
          <a:p>
            <a:pPr lvl="0"/>
            <a:r>
              <a:rPr lang="en-GB" dirty="0"/>
              <a:t>This is the title for an agenda item</a:t>
            </a:r>
          </a:p>
        </p:txBody>
      </p:sp>
      <p:sp>
        <p:nvSpPr>
          <p:cNvPr id="36" name="Rounded Rectangle 35">
            <a:extLst>
              <a:ext uri="{FF2B5EF4-FFF2-40B4-BE49-F238E27FC236}">
                <a16:creationId xmlns:a16="http://schemas.microsoft.com/office/drawing/2014/main" id="{40326FA8-CB08-F608-1E6D-ECD4B6D06ABE}"/>
              </a:ext>
            </a:extLst>
          </p:cNvPr>
          <p:cNvSpPr/>
          <p:nvPr userDrawn="1"/>
        </p:nvSpPr>
        <p:spPr>
          <a:xfrm>
            <a:off x="3187192" y="2947237"/>
            <a:ext cx="2687444" cy="1513615"/>
          </a:xfrm>
          <a:prstGeom prst="roundRect">
            <a:avLst>
              <a:gd name="adj" fmla="val 1077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Text Placeholder 10">
            <a:extLst>
              <a:ext uri="{FF2B5EF4-FFF2-40B4-BE49-F238E27FC236}">
                <a16:creationId xmlns:a16="http://schemas.microsoft.com/office/drawing/2014/main" id="{325E9A7E-8BFE-425B-B04B-7C969E2BC691}"/>
              </a:ext>
            </a:extLst>
          </p:cNvPr>
          <p:cNvSpPr>
            <a:spLocks noGrp="1"/>
          </p:cNvSpPr>
          <p:nvPr>
            <p:ph type="body" sz="quarter" idx="22" hasCustomPrompt="1"/>
          </p:nvPr>
        </p:nvSpPr>
        <p:spPr>
          <a:xfrm>
            <a:off x="3352655" y="3088410"/>
            <a:ext cx="2396277" cy="271166"/>
          </a:xfrm>
        </p:spPr>
        <p:txBody>
          <a:bodyPr anchor="t">
            <a:normAutofit/>
          </a:bodyPr>
          <a:lstStyle>
            <a:lvl1pPr marL="0" indent="0" algn="l">
              <a:lnSpc>
                <a:spcPct val="100000"/>
              </a:lnSpc>
              <a:buNone/>
              <a:defRPr sz="1200">
                <a:latin typeface="+mj-lt"/>
              </a:defRPr>
            </a:lvl1pPr>
          </a:lstStyle>
          <a:p>
            <a:pPr lvl="0"/>
            <a:r>
              <a:rPr lang="en-GB" dirty="0"/>
              <a:t>01</a:t>
            </a:r>
          </a:p>
        </p:txBody>
      </p:sp>
      <p:sp>
        <p:nvSpPr>
          <p:cNvPr id="38" name="Text Placeholder 10">
            <a:extLst>
              <a:ext uri="{FF2B5EF4-FFF2-40B4-BE49-F238E27FC236}">
                <a16:creationId xmlns:a16="http://schemas.microsoft.com/office/drawing/2014/main" id="{B8BE64C9-65BB-A54D-6464-A541A003F26A}"/>
              </a:ext>
            </a:extLst>
          </p:cNvPr>
          <p:cNvSpPr>
            <a:spLocks noGrp="1"/>
          </p:cNvSpPr>
          <p:nvPr>
            <p:ph type="body" sz="quarter" idx="23" hasCustomPrompt="1"/>
          </p:nvPr>
        </p:nvSpPr>
        <p:spPr>
          <a:xfrm>
            <a:off x="3352656" y="3445049"/>
            <a:ext cx="2396277" cy="361212"/>
          </a:xfrm>
        </p:spPr>
        <p:txBody>
          <a:bodyPr anchor="t">
            <a:normAutofit/>
          </a:bodyPr>
          <a:lstStyle>
            <a:lvl1pPr marL="0" indent="0" algn="l">
              <a:buNone/>
              <a:defRPr sz="1400">
                <a:latin typeface="+mj-lt"/>
              </a:defRPr>
            </a:lvl1pPr>
          </a:lstStyle>
          <a:p>
            <a:pPr lvl="0"/>
            <a:r>
              <a:rPr lang="en-GB" dirty="0"/>
              <a:t>This is the title</a:t>
            </a:r>
          </a:p>
        </p:txBody>
      </p:sp>
      <p:sp>
        <p:nvSpPr>
          <p:cNvPr id="39" name="Text Placeholder 10">
            <a:extLst>
              <a:ext uri="{FF2B5EF4-FFF2-40B4-BE49-F238E27FC236}">
                <a16:creationId xmlns:a16="http://schemas.microsoft.com/office/drawing/2014/main" id="{E8F27ED9-9736-8361-651E-EA8634A9C19C}"/>
              </a:ext>
            </a:extLst>
          </p:cNvPr>
          <p:cNvSpPr>
            <a:spLocks noGrp="1"/>
          </p:cNvSpPr>
          <p:nvPr>
            <p:ph type="body" sz="quarter" idx="24" hasCustomPrompt="1"/>
          </p:nvPr>
        </p:nvSpPr>
        <p:spPr>
          <a:xfrm>
            <a:off x="3352656" y="3752469"/>
            <a:ext cx="2396277" cy="613997"/>
          </a:xfrm>
        </p:spPr>
        <p:txBody>
          <a:bodyPr anchor="t">
            <a:normAutofit/>
          </a:bodyPr>
          <a:lstStyle>
            <a:lvl1pPr marL="0" indent="0" algn="l">
              <a:buNone/>
              <a:defRPr sz="1100">
                <a:latin typeface="+mn-lt"/>
              </a:defRPr>
            </a:lvl1pPr>
          </a:lstStyle>
          <a:p>
            <a:pPr lvl="0"/>
            <a:r>
              <a:rPr lang="en-GB" dirty="0"/>
              <a:t>This is the title for an agenda item</a:t>
            </a:r>
          </a:p>
        </p:txBody>
      </p:sp>
      <p:sp>
        <p:nvSpPr>
          <p:cNvPr id="40" name="Rounded Rectangle 39">
            <a:extLst>
              <a:ext uri="{FF2B5EF4-FFF2-40B4-BE49-F238E27FC236}">
                <a16:creationId xmlns:a16="http://schemas.microsoft.com/office/drawing/2014/main" id="{E6587C80-0C5C-D2FB-5F61-494A192C03E0}"/>
              </a:ext>
            </a:extLst>
          </p:cNvPr>
          <p:cNvSpPr/>
          <p:nvPr userDrawn="1"/>
        </p:nvSpPr>
        <p:spPr>
          <a:xfrm>
            <a:off x="332480" y="2947237"/>
            <a:ext cx="2687444" cy="1513615"/>
          </a:xfrm>
          <a:prstGeom prst="roundRect">
            <a:avLst>
              <a:gd name="adj" fmla="val 1077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Text Placeholder 10">
            <a:extLst>
              <a:ext uri="{FF2B5EF4-FFF2-40B4-BE49-F238E27FC236}">
                <a16:creationId xmlns:a16="http://schemas.microsoft.com/office/drawing/2014/main" id="{D6AF77B2-3FD7-0AC8-5E1F-673E3F707773}"/>
              </a:ext>
            </a:extLst>
          </p:cNvPr>
          <p:cNvSpPr>
            <a:spLocks noGrp="1"/>
          </p:cNvSpPr>
          <p:nvPr>
            <p:ph type="body" sz="quarter" idx="25" hasCustomPrompt="1"/>
          </p:nvPr>
        </p:nvSpPr>
        <p:spPr>
          <a:xfrm>
            <a:off x="497943" y="3088410"/>
            <a:ext cx="2396277" cy="271166"/>
          </a:xfrm>
        </p:spPr>
        <p:txBody>
          <a:bodyPr anchor="t">
            <a:normAutofit/>
          </a:bodyPr>
          <a:lstStyle>
            <a:lvl1pPr marL="0" indent="0" algn="l">
              <a:lnSpc>
                <a:spcPct val="100000"/>
              </a:lnSpc>
              <a:buNone/>
              <a:defRPr sz="1200">
                <a:latin typeface="+mj-lt"/>
              </a:defRPr>
            </a:lvl1pPr>
          </a:lstStyle>
          <a:p>
            <a:pPr lvl="0"/>
            <a:r>
              <a:rPr lang="en-GB" dirty="0"/>
              <a:t>01</a:t>
            </a:r>
          </a:p>
        </p:txBody>
      </p:sp>
      <p:sp>
        <p:nvSpPr>
          <p:cNvPr id="42" name="Text Placeholder 10">
            <a:extLst>
              <a:ext uri="{FF2B5EF4-FFF2-40B4-BE49-F238E27FC236}">
                <a16:creationId xmlns:a16="http://schemas.microsoft.com/office/drawing/2014/main" id="{AE6533EB-FAF9-BD52-86DD-4D041A85552D}"/>
              </a:ext>
            </a:extLst>
          </p:cNvPr>
          <p:cNvSpPr>
            <a:spLocks noGrp="1"/>
          </p:cNvSpPr>
          <p:nvPr>
            <p:ph type="body" sz="quarter" idx="26" hasCustomPrompt="1"/>
          </p:nvPr>
        </p:nvSpPr>
        <p:spPr>
          <a:xfrm>
            <a:off x="497944" y="3445049"/>
            <a:ext cx="2396277" cy="361212"/>
          </a:xfrm>
        </p:spPr>
        <p:txBody>
          <a:bodyPr anchor="t">
            <a:normAutofit/>
          </a:bodyPr>
          <a:lstStyle>
            <a:lvl1pPr marL="0" indent="0" algn="l">
              <a:buNone/>
              <a:defRPr sz="1400">
                <a:latin typeface="+mj-lt"/>
              </a:defRPr>
            </a:lvl1pPr>
          </a:lstStyle>
          <a:p>
            <a:pPr lvl="0"/>
            <a:r>
              <a:rPr lang="en-GB" dirty="0"/>
              <a:t>This is the title</a:t>
            </a:r>
          </a:p>
        </p:txBody>
      </p:sp>
      <p:sp>
        <p:nvSpPr>
          <p:cNvPr id="43" name="Text Placeholder 10">
            <a:extLst>
              <a:ext uri="{FF2B5EF4-FFF2-40B4-BE49-F238E27FC236}">
                <a16:creationId xmlns:a16="http://schemas.microsoft.com/office/drawing/2014/main" id="{20F030D2-7F1B-6F6B-C95C-3947361938BC}"/>
              </a:ext>
            </a:extLst>
          </p:cNvPr>
          <p:cNvSpPr>
            <a:spLocks noGrp="1"/>
          </p:cNvSpPr>
          <p:nvPr>
            <p:ph type="body" sz="quarter" idx="27" hasCustomPrompt="1"/>
          </p:nvPr>
        </p:nvSpPr>
        <p:spPr>
          <a:xfrm>
            <a:off x="497944" y="3752469"/>
            <a:ext cx="2396277" cy="613997"/>
          </a:xfrm>
        </p:spPr>
        <p:txBody>
          <a:bodyPr anchor="t">
            <a:normAutofit/>
          </a:bodyPr>
          <a:lstStyle>
            <a:lvl1pPr marL="0" indent="0" algn="l">
              <a:buNone/>
              <a:defRPr sz="1100">
                <a:latin typeface="+mn-lt"/>
              </a:defRPr>
            </a:lvl1pPr>
          </a:lstStyle>
          <a:p>
            <a:pPr lvl="0"/>
            <a:r>
              <a:rPr lang="en-GB" dirty="0"/>
              <a:t>This is the title for an agenda item</a:t>
            </a:r>
          </a:p>
        </p:txBody>
      </p:sp>
      <p:pic>
        <p:nvPicPr>
          <p:cNvPr id="44" name="Graphic 43">
            <a:extLst>
              <a:ext uri="{FF2B5EF4-FFF2-40B4-BE49-F238E27FC236}">
                <a16:creationId xmlns:a16="http://schemas.microsoft.com/office/drawing/2014/main" id="{F8059750-EA8A-EDFC-D2C5-9FB15806B2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3259" y="160930"/>
            <a:ext cx="635673" cy="635673"/>
          </a:xfrm>
          <a:prstGeom prst="rect">
            <a:avLst/>
          </a:prstGeom>
        </p:spPr>
      </p:pic>
    </p:spTree>
    <p:extLst>
      <p:ext uri="{BB962C8B-B14F-4D97-AF65-F5344CB8AC3E}">
        <p14:creationId xmlns:p14="http://schemas.microsoft.com/office/powerpoint/2010/main" val="3706712228"/>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628650" y="1291160"/>
            <a:ext cx="7886700" cy="571400"/>
          </a:xfrm>
        </p:spPr>
        <p:txBody>
          <a:bodyPr/>
          <a:lstStyle/>
          <a:p>
            <a:r>
              <a:rPr lang="en-GB"/>
              <a:t>Click to edit Master title style</a:t>
            </a:r>
            <a:endParaRPr lang="en-US" dirty="0"/>
          </a:p>
        </p:txBody>
      </p:sp>
      <p:sp>
        <p:nvSpPr>
          <p:cNvPr id="3" name="Content Placeholder 2"/>
          <p:cNvSpPr>
            <a:spLocks noGrp="1"/>
          </p:cNvSpPr>
          <p:nvPr>
            <p:ph idx="1"/>
          </p:nvPr>
        </p:nvSpPr>
        <p:spPr>
          <a:xfrm>
            <a:off x="628650" y="1862560"/>
            <a:ext cx="7886700"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6">
            <a:extLst>
              <a:ext uri="{FF2B5EF4-FFF2-40B4-BE49-F238E27FC236}">
                <a16:creationId xmlns:a16="http://schemas.microsoft.com/office/drawing/2014/main" id="{02AD9E12-FD45-94F6-B687-84BB5BE025DB}"/>
              </a:ext>
            </a:extLst>
          </p:cNvPr>
          <p:cNvSpPr>
            <a:spLocks noGrp="1"/>
          </p:cNvSpPr>
          <p:nvPr>
            <p:ph type="body" sz="quarter" idx="11" hasCustomPrompt="1"/>
          </p:nvPr>
        </p:nvSpPr>
        <p:spPr>
          <a:xfrm>
            <a:off x="628650" y="1021426"/>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
        <p:nvSpPr>
          <p:cNvPr id="4" name="Date Placeholder 3">
            <a:extLst>
              <a:ext uri="{FF2B5EF4-FFF2-40B4-BE49-F238E27FC236}">
                <a16:creationId xmlns:a16="http://schemas.microsoft.com/office/drawing/2014/main" id="{F3E392FE-BFD2-9EF1-CDA4-C9AA846DE2BD}"/>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04F55ED5-4E4F-E0CB-8732-71957E3004DF}"/>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dirty="0"/>
          </a:p>
        </p:txBody>
      </p:sp>
      <p:sp>
        <p:nvSpPr>
          <p:cNvPr id="7" name="Slide Number Placeholder 6">
            <a:extLst>
              <a:ext uri="{FF2B5EF4-FFF2-40B4-BE49-F238E27FC236}">
                <a16:creationId xmlns:a16="http://schemas.microsoft.com/office/drawing/2014/main" id="{CA3E5A8F-9165-194C-99A1-31EEAC2017BF}"/>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1921586303"/>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3632"/>
            <a:ext cx="7886700" cy="3517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3E392FE-BFD2-9EF1-CDA4-C9AA846DE2BD}"/>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04F55ED5-4E4F-E0CB-8732-71957E3004DF}"/>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dirty="0"/>
          </a:p>
        </p:txBody>
      </p:sp>
      <p:sp>
        <p:nvSpPr>
          <p:cNvPr id="7" name="Slide Number Placeholder 6">
            <a:extLst>
              <a:ext uri="{FF2B5EF4-FFF2-40B4-BE49-F238E27FC236}">
                <a16:creationId xmlns:a16="http://schemas.microsoft.com/office/drawing/2014/main" id="{CA3E5A8F-9165-194C-99A1-31EEAC2017BF}"/>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itle 1">
            <a:extLst>
              <a:ext uri="{FF2B5EF4-FFF2-40B4-BE49-F238E27FC236}">
                <a16:creationId xmlns:a16="http://schemas.microsoft.com/office/drawing/2014/main" id="{7DFEF8D6-A8E7-2020-2EE0-B9CD9CE7413D}"/>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9" name="Text Placeholder 6">
            <a:extLst>
              <a:ext uri="{FF2B5EF4-FFF2-40B4-BE49-F238E27FC236}">
                <a16:creationId xmlns:a16="http://schemas.microsoft.com/office/drawing/2014/main" id="{A3D7BBE5-4FB2-5D41-69C1-3F7D8131E4E2}"/>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898473231"/>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image 1">
    <p:spTree>
      <p:nvGrpSpPr>
        <p:cNvPr id="1" name=""/>
        <p:cNvGrpSpPr/>
        <p:nvPr/>
      </p:nvGrpSpPr>
      <p:grpSpPr>
        <a:xfrm>
          <a:off x="0" y="0"/>
          <a:ext cx="0" cy="0"/>
          <a:chOff x="0" y="0"/>
          <a:chExt cx="0" cy="0"/>
        </a:xfrm>
      </p:grpSpPr>
      <p:sp>
        <p:nvSpPr>
          <p:cNvPr id="2" name="Title 1"/>
          <p:cNvSpPr>
            <a:spLocks noGrp="1"/>
          </p:cNvSpPr>
          <p:nvPr>
            <p:ph type="title"/>
          </p:nvPr>
        </p:nvSpPr>
        <p:spPr>
          <a:xfrm>
            <a:off x="628650" y="1291160"/>
            <a:ext cx="4521487" cy="571400"/>
          </a:xfrm>
        </p:spPr>
        <p:txBody>
          <a:bodyPr/>
          <a:lstStyle/>
          <a:p>
            <a:r>
              <a:rPr lang="en-GB" dirty="0"/>
              <a:t>Click to edit Master title style</a:t>
            </a:r>
            <a:endParaRPr lang="en-US" dirty="0"/>
          </a:p>
        </p:txBody>
      </p:sp>
      <p:sp>
        <p:nvSpPr>
          <p:cNvPr id="3" name="Content Placeholder 2"/>
          <p:cNvSpPr>
            <a:spLocks noGrp="1"/>
          </p:cNvSpPr>
          <p:nvPr>
            <p:ph idx="1"/>
          </p:nvPr>
        </p:nvSpPr>
        <p:spPr>
          <a:xfrm>
            <a:off x="628650" y="1862560"/>
            <a:ext cx="4521487"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ext Placeholder 6">
            <a:extLst>
              <a:ext uri="{FF2B5EF4-FFF2-40B4-BE49-F238E27FC236}">
                <a16:creationId xmlns:a16="http://schemas.microsoft.com/office/drawing/2014/main" id="{5402B0BE-92E8-BD60-6AFC-CCBC8CA8DC51}"/>
              </a:ext>
            </a:extLst>
          </p:cNvPr>
          <p:cNvSpPr>
            <a:spLocks noGrp="1"/>
          </p:cNvSpPr>
          <p:nvPr>
            <p:ph type="body" sz="quarter" idx="10" hasCustomPrompt="1"/>
          </p:nvPr>
        </p:nvSpPr>
        <p:spPr>
          <a:xfrm>
            <a:off x="628650" y="1021426"/>
            <a:ext cx="4521487"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
        <p:nvSpPr>
          <p:cNvPr id="4" name="Picture Placeholder 5">
            <a:extLst>
              <a:ext uri="{FF2B5EF4-FFF2-40B4-BE49-F238E27FC236}">
                <a16:creationId xmlns:a16="http://schemas.microsoft.com/office/drawing/2014/main" id="{BDA8D494-347E-EAE3-964A-236221D2832B}"/>
              </a:ext>
            </a:extLst>
          </p:cNvPr>
          <p:cNvSpPr>
            <a:spLocks noGrp="1"/>
          </p:cNvSpPr>
          <p:nvPr>
            <p:ph type="pic" sz="quarter" idx="11"/>
          </p:nvPr>
        </p:nvSpPr>
        <p:spPr>
          <a:xfrm>
            <a:off x="5745972" y="418854"/>
            <a:ext cx="3592707" cy="4450694"/>
          </a:xfrm>
          <a:prstGeom prst="roundRect">
            <a:avLst>
              <a:gd name="adj" fmla="val 3859"/>
            </a:avLst>
          </a:prstGeom>
        </p:spPr>
        <p:txBody>
          <a:bodyPr/>
          <a:lstStyle/>
          <a:p>
            <a:endParaRPr lang="en-GB"/>
          </a:p>
        </p:txBody>
      </p:sp>
      <p:sp>
        <p:nvSpPr>
          <p:cNvPr id="5" name="Date Placeholder 3">
            <a:extLst>
              <a:ext uri="{FF2B5EF4-FFF2-40B4-BE49-F238E27FC236}">
                <a16:creationId xmlns:a16="http://schemas.microsoft.com/office/drawing/2014/main" id="{0F844FD9-BE5D-85BB-872A-B04D7D454A38}"/>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DAB2FF1C-6E3C-57E1-9389-3A2554476BE7}"/>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9" name="Slide Number Placeholder 6">
            <a:extLst>
              <a:ext uri="{FF2B5EF4-FFF2-40B4-BE49-F238E27FC236}">
                <a16:creationId xmlns:a16="http://schemas.microsoft.com/office/drawing/2014/main" id="{FC99C56E-23F8-068A-7C39-DAB77EDACAE2}"/>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2668616109"/>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2" name="Title 1"/>
          <p:cNvSpPr>
            <a:spLocks noGrp="1"/>
          </p:cNvSpPr>
          <p:nvPr>
            <p:ph type="title"/>
          </p:nvPr>
        </p:nvSpPr>
        <p:spPr>
          <a:xfrm>
            <a:off x="628651" y="1291160"/>
            <a:ext cx="4268470" cy="571400"/>
          </a:xfrm>
        </p:spPr>
        <p:txBody>
          <a:bodyPr/>
          <a:lstStyle/>
          <a:p>
            <a:r>
              <a:rPr lang="en-GB" dirty="0"/>
              <a:t>Click to edit Master title style</a:t>
            </a:r>
            <a:endParaRPr lang="en-US" dirty="0"/>
          </a:p>
        </p:txBody>
      </p:sp>
      <p:sp>
        <p:nvSpPr>
          <p:cNvPr id="3" name="Content Placeholder 2"/>
          <p:cNvSpPr>
            <a:spLocks noGrp="1"/>
          </p:cNvSpPr>
          <p:nvPr>
            <p:ph idx="1"/>
          </p:nvPr>
        </p:nvSpPr>
        <p:spPr>
          <a:xfrm>
            <a:off x="628651" y="1862560"/>
            <a:ext cx="4268470" cy="28687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6">
            <a:extLst>
              <a:ext uri="{FF2B5EF4-FFF2-40B4-BE49-F238E27FC236}">
                <a16:creationId xmlns:a16="http://schemas.microsoft.com/office/drawing/2014/main" id="{5402B0BE-92E8-BD60-6AFC-CCBC8CA8DC51}"/>
              </a:ext>
            </a:extLst>
          </p:cNvPr>
          <p:cNvSpPr>
            <a:spLocks noGrp="1"/>
          </p:cNvSpPr>
          <p:nvPr>
            <p:ph type="body" sz="quarter" idx="10" hasCustomPrompt="1"/>
          </p:nvPr>
        </p:nvSpPr>
        <p:spPr>
          <a:xfrm>
            <a:off x="628651" y="1021426"/>
            <a:ext cx="426847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
        <p:nvSpPr>
          <p:cNvPr id="6" name="Picture Placeholder 5">
            <a:extLst>
              <a:ext uri="{FF2B5EF4-FFF2-40B4-BE49-F238E27FC236}">
                <a16:creationId xmlns:a16="http://schemas.microsoft.com/office/drawing/2014/main" id="{4AAAB045-215E-3617-268C-52197D1C107D}"/>
              </a:ext>
            </a:extLst>
          </p:cNvPr>
          <p:cNvSpPr>
            <a:spLocks noGrp="1"/>
          </p:cNvSpPr>
          <p:nvPr>
            <p:ph type="pic" sz="quarter" idx="11"/>
          </p:nvPr>
        </p:nvSpPr>
        <p:spPr>
          <a:xfrm>
            <a:off x="5232401" y="0"/>
            <a:ext cx="3911600" cy="5143500"/>
          </a:xfrm>
        </p:spPr>
        <p:txBody>
          <a:bodyPr/>
          <a:lstStyle/>
          <a:p>
            <a:endParaRPr lang="en-GB"/>
          </a:p>
        </p:txBody>
      </p:sp>
      <p:sp>
        <p:nvSpPr>
          <p:cNvPr id="12" name="Date Placeholder 3">
            <a:extLst>
              <a:ext uri="{FF2B5EF4-FFF2-40B4-BE49-F238E27FC236}">
                <a16:creationId xmlns:a16="http://schemas.microsoft.com/office/drawing/2014/main" id="{DA519E53-AE3E-7D9C-5C24-202AC6174D72}"/>
              </a:ext>
            </a:extLst>
          </p:cNvPr>
          <p:cNvSpPr>
            <a:spLocks noGrp="1"/>
          </p:cNvSpPr>
          <p:nvPr>
            <p:ph type="dt" sz="half" idx="12"/>
          </p:nvPr>
        </p:nvSpPr>
        <p:spPr>
          <a:xfrm>
            <a:off x="2839721"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13" name="Footer Placeholder 5">
            <a:extLst>
              <a:ext uri="{FF2B5EF4-FFF2-40B4-BE49-F238E27FC236}">
                <a16:creationId xmlns:a16="http://schemas.microsoft.com/office/drawing/2014/main" id="{73575FC6-C4B2-3596-3366-3C5C39222481}"/>
              </a:ext>
            </a:extLst>
          </p:cNvPr>
          <p:cNvSpPr>
            <a:spLocks noGrp="1"/>
          </p:cNvSpPr>
          <p:nvPr>
            <p:ph type="ftr" sz="quarter" idx="13"/>
          </p:nvPr>
        </p:nvSpPr>
        <p:spPr>
          <a:xfrm>
            <a:off x="534669" y="4881879"/>
            <a:ext cx="1954530" cy="215107"/>
          </a:xfrm>
        </p:spPr>
        <p:txBody>
          <a:bodyPr/>
          <a:lstStyle>
            <a:lvl1pPr algn="l">
              <a:defRPr sz="1000">
                <a:solidFill>
                  <a:schemeClr val="tx1">
                    <a:lumMod val="50000"/>
                    <a:lumOff val="50000"/>
                  </a:schemeClr>
                </a:solidFill>
              </a:defRPr>
            </a:lvl1pPr>
          </a:lstStyle>
          <a:p>
            <a:endParaRPr lang="en-GB"/>
          </a:p>
        </p:txBody>
      </p:sp>
      <p:sp>
        <p:nvSpPr>
          <p:cNvPr id="14" name="Slide Number Placeholder 6">
            <a:extLst>
              <a:ext uri="{FF2B5EF4-FFF2-40B4-BE49-F238E27FC236}">
                <a16:creationId xmlns:a16="http://schemas.microsoft.com/office/drawing/2014/main" id="{474471E7-CDE2-82D3-B58F-15B73678C51B}"/>
              </a:ext>
            </a:extLst>
          </p:cNvPr>
          <p:cNvSpPr>
            <a:spLocks noGrp="1"/>
          </p:cNvSpPr>
          <p:nvPr>
            <p:ph type="sldNum" sz="quarter" idx="14"/>
          </p:nvPr>
        </p:nvSpPr>
        <p:spPr>
          <a:xfrm>
            <a:off x="122555" y="4881879"/>
            <a:ext cx="412114" cy="215107"/>
          </a:xfrm>
        </p:spPr>
        <p:txBody>
          <a:bodyPr/>
          <a:lstStyle>
            <a:lvl1pPr algn="l">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1280192083"/>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628651" y="1291160"/>
            <a:ext cx="4396708" cy="571400"/>
          </a:xfrm>
        </p:spPr>
        <p:txBody>
          <a:bodyPr/>
          <a:lstStyle/>
          <a:p>
            <a:r>
              <a:rPr lang="en-GB" dirty="0"/>
              <a:t>Click to edit Master title style</a:t>
            </a:r>
            <a:endParaRPr lang="en-US" dirty="0"/>
          </a:p>
        </p:txBody>
      </p:sp>
      <p:sp>
        <p:nvSpPr>
          <p:cNvPr id="3" name="Content Placeholder 2"/>
          <p:cNvSpPr>
            <a:spLocks noGrp="1"/>
          </p:cNvSpPr>
          <p:nvPr>
            <p:ph idx="1"/>
          </p:nvPr>
        </p:nvSpPr>
        <p:spPr>
          <a:xfrm>
            <a:off x="628651" y="1862560"/>
            <a:ext cx="4396708"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ext Placeholder 6">
            <a:extLst>
              <a:ext uri="{FF2B5EF4-FFF2-40B4-BE49-F238E27FC236}">
                <a16:creationId xmlns:a16="http://schemas.microsoft.com/office/drawing/2014/main" id="{5402B0BE-92E8-BD60-6AFC-CCBC8CA8DC51}"/>
              </a:ext>
            </a:extLst>
          </p:cNvPr>
          <p:cNvSpPr>
            <a:spLocks noGrp="1"/>
          </p:cNvSpPr>
          <p:nvPr>
            <p:ph type="body" sz="quarter" idx="10" hasCustomPrompt="1"/>
          </p:nvPr>
        </p:nvSpPr>
        <p:spPr>
          <a:xfrm>
            <a:off x="628651" y="1021426"/>
            <a:ext cx="4396708"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
        <p:nvSpPr>
          <p:cNvPr id="4" name="Date Placeholder 3">
            <a:extLst>
              <a:ext uri="{FF2B5EF4-FFF2-40B4-BE49-F238E27FC236}">
                <a16:creationId xmlns:a16="http://schemas.microsoft.com/office/drawing/2014/main" id="{993D355F-030C-3CB8-0DF9-B89A3958AFCE}"/>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F40B0930-7417-DF24-80DD-05351FD04B18}"/>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F809C0D8-7CB5-F341-4EA2-CC0BE27D7639}"/>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3771498016"/>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213632"/>
            <a:ext cx="4396708" cy="35176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993D355F-030C-3CB8-0DF9-B89A3958AFCE}"/>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F40B0930-7417-DF24-80DD-05351FD04B18}"/>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F809C0D8-7CB5-F341-4EA2-CC0BE27D7639}"/>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8" name="Title 1">
            <a:extLst>
              <a:ext uri="{FF2B5EF4-FFF2-40B4-BE49-F238E27FC236}">
                <a16:creationId xmlns:a16="http://schemas.microsoft.com/office/drawing/2014/main" id="{F89F2011-582F-8A91-43BD-A3656AECE9BD}"/>
              </a:ext>
            </a:extLst>
          </p:cNvPr>
          <p:cNvSpPr>
            <a:spLocks noGrp="1"/>
          </p:cNvSpPr>
          <p:nvPr>
            <p:ph type="title"/>
          </p:nvPr>
        </p:nvSpPr>
        <p:spPr>
          <a:xfrm>
            <a:off x="628650" y="642231"/>
            <a:ext cx="4396708" cy="571400"/>
          </a:xfrm>
        </p:spPr>
        <p:txBody>
          <a:bodyPr/>
          <a:lstStyle/>
          <a:p>
            <a:r>
              <a:rPr lang="en-GB" dirty="0"/>
              <a:t>Click to edit Master title style</a:t>
            </a:r>
            <a:endParaRPr lang="en-US" dirty="0"/>
          </a:p>
        </p:txBody>
      </p:sp>
      <p:sp>
        <p:nvSpPr>
          <p:cNvPr id="9" name="Text Placeholder 6">
            <a:extLst>
              <a:ext uri="{FF2B5EF4-FFF2-40B4-BE49-F238E27FC236}">
                <a16:creationId xmlns:a16="http://schemas.microsoft.com/office/drawing/2014/main" id="{932D5805-E8B1-D8FC-370E-74BDD035AE15}"/>
              </a:ext>
            </a:extLst>
          </p:cNvPr>
          <p:cNvSpPr>
            <a:spLocks noGrp="1"/>
          </p:cNvSpPr>
          <p:nvPr>
            <p:ph type="body" sz="quarter" idx="19" hasCustomPrompt="1"/>
          </p:nvPr>
        </p:nvSpPr>
        <p:spPr>
          <a:xfrm>
            <a:off x="628650" y="372497"/>
            <a:ext cx="4396708"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478558033"/>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p:cNvSpPr>
            <a:spLocks noGrp="1"/>
          </p:cNvSpPr>
          <p:nvPr>
            <p:ph type="title"/>
          </p:nvPr>
        </p:nvSpPr>
        <p:spPr>
          <a:xfrm>
            <a:off x="4265931" y="1291160"/>
            <a:ext cx="4396708" cy="571400"/>
          </a:xfrm>
        </p:spPr>
        <p:txBody>
          <a:bodyPr/>
          <a:lstStyle/>
          <a:p>
            <a:r>
              <a:rPr lang="en-GB" dirty="0"/>
              <a:t>Click to edit Master title style</a:t>
            </a:r>
            <a:endParaRPr lang="en-US" dirty="0"/>
          </a:p>
        </p:txBody>
      </p:sp>
      <p:sp>
        <p:nvSpPr>
          <p:cNvPr id="3" name="Content Placeholder 2"/>
          <p:cNvSpPr>
            <a:spLocks noGrp="1"/>
          </p:cNvSpPr>
          <p:nvPr>
            <p:ph idx="1"/>
          </p:nvPr>
        </p:nvSpPr>
        <p:spPr>
          <a:xfrm>
            <a:off x="4265931" y="1862560"/>
            <a:ext cx="4396708"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ext Placeholder 6">
            <a:extLst>
              <a:ext uri="{FF2B5EF4-FFF2-40B4-BE49-F238E27FC236}">
                <a16:creationId xmlns:a16="http://schemas.microsoft.com/office/drawing/2014/main" id="{5402B0BE-92E8-BD60-6AFC-CCBC8CA8DC51}"/>
              </a:ext>
            </a:extLst>
          </p:cNvPr>
          <p:cNvSpPr>
            <a:spLocks noGrp="1"/>
          </p:cNvSpPr>
          <p:nvPr>
            <p:ph type="body" sz="quarter" idx="10" hasCustomPrompt="1"/>
          </p:nvPr>
        </p:nvSpPr>
        <p:spPr>
          <a:xfrm>
            <a:off x="4265931" y="1021426"/>
            <a:ext cx="4396708"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
        <p:nvSpPr>
          <p:cNvPr id="4" name="Date Placeholder 3">
            <a:extLst>
              <a:ext uri="{FF2B5EF4-FFF2-40B4-BE49-F238E27FC236}">
                <a16:creationId xmlns:a16="http://schemas.microsoft.com/office/drawing/2014/main" id="{F165E36C-049C-9E43-89DF-2F716217A2CB}"/>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4A746B1E-8017-DAA5-E2D3-CF43949AF210}"/>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553A0855-81F7-A3A7-A9BC-995E55A17EE6}"/>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3934173805"/>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2">
    <p:spTree>
      <p:nvGrpSpPr>
        <p:cNvPr id="1" name=""/>
        <p:cNvGrpSpPr/>
        <p:nvPr/>
      </p:nvGrpSpPr>
      <p:grpSpPr>
        <a:xfrm>
          <a:off x="0" y="0"/>
          <a:ext cx="0" cy="0"/>
          <a:chOff x="0" y="0"/>
          <a:chExt cx="0" cy="0"/>
        </a:xfrm>
      </p:grpSpPr>
      <p:pic>
        <p:nvPicPr>
          <p:cNvPr id="6" name="Afbeelding 9" descr="Afbeelding met schermopname, waas&#10;&#10;Automatisch gegenereerde beschrijving">
            <a:extLst>
              <a:ext uri="{FF2B5EF4-FFF2-40B4-BE49-F238E27FC236}">
                <a16:creationId xmlns:a16="http://schemas.microsoft.com/office/drawing/2014/main" id="{70DE5869-8D87-08D4-6286-6249ABB77C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34" b="8493"/>
          <a:stretch/>
        </p:blipFill>
        <p:spPr>
          <a:xfrm>
            <a:off x="0" y="0"/>
            <a:ext cx="9144000" cy="5143500"/>
          </a:xfrm>
          <a:prstGeom prst="rect">
            <a:avLst/>
          </a:prstGeom>
        </p:spPr>
      </p:pic>
      <p:sp>
        <p:nvSpPr>
          <p:cNvPr id="7" name="Tekstvak 11">
            <a:extLst>
              <a:ext uri="{FF2B5EF4-FFF2-40B4-BE49-F238E27FC236}">
                <a16:creationId xmlns:a16="http://schemas.microsoft.com/office/drawing/2014/main" id="{792D1029-E3BF-6F25-0035-A2AB3B5E26DA}"/>
              </a:ext>
            </a:extLst>
          </p:cNvPr>
          <p:cNvSpPr txBox="1"/>
          <p:nvPr userDrawn="1"/>
        </p:nvSpPr>
        <p:spPr>
          <a:xfrm>
            <a:off x="498662" y="1211864"/>
            <a:ext cx="8146675"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5000" dirty="0">
                <a:latin typeface="+mj-lt"/>
              </a:rPr>
              <a:t>Co-creating digital</a:t>
            </a:r>
            <a:endParaRPr lang="nl-BE" sz="5000" dirty="0">
              <a:latin typeface="+mj-lt"/>
            </a:endParaRPr>
          </a:p>
        </p:txBody>
      </p:sp>
      <p:pic>
        <p:nvPicPr>
          <p:cNvPr id="8" name="Afbeelding 2" descr="Afbeelding met typografie, Lettertype&#10;&#10;Automatisch gegenereerde beschrijving">
            <a:extLst>
              <a:ext uri="{FF2B5EF4-FFF2-40B4-BE49-F238E27FC236}">
                <a16:creationId xmlns:a16="http://schemas.microsoft.com/office/drawing/2014/main" id="{749B1EC1-A81F-F4EC-5549-5B33E6638F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648" t="42246" r="21538" b="20674"/>
          <a:stretch/>
        </p:blipFill>
        <p:spPr>
          <a:xfrm>
            <a:off x="1120976" y="1559493"/>
            <a:ext cx="6902046" cy="2436017"/>
          </a:xfrm>
          <a:prstGeom prst="rect">
            <a:avLst/>
          </a:prstGeom>
        </p:spPr>
      </p:pic>
      <p:pic>
        <p:nvPicPr>
          <p:cNvPr id="9" name="Google Shape;449;p58">
            <a:extLst>
              <a:ext uri="{FF2B5EF4-FFF2-40B4-BE49-F238E27FC236}">
                <a16:creationId xmlns:a16="http://schemas.microsoft.com/office/drawing/2014/main" id="{5E5417CD-6BD4-C1AE-B6A5-63E9590D1CB4}"/>
              </a:ext>
            </a:extLst>
          </p:cNvPr>
          <p:cNvPicPr preferRelativeResize="0"/>
          <p:nvPr userDrawn="1"/>
        </p:nvPicPr>
        <p:blipFill rotWithShape="1">
          <a:blip r:embed="rId4">
            <a:alphaModFix/>
          </a:blip>
          <a:srcRect l="32455"/>
          <a:stretch/>
        </p:blipFill>
        <p:spPr>
          <a:xfrm>
            <a:off x="4108184" y="3995510"/>
            <a:ext cx="927629" cy="461249"/>
          </a:xfrm>
          <a:prstGeom prst="rect">
            <a:avLst/>
          </a:prstGeom>
          <a:noFill/>
          <a:ln>
            <a:noFill/>
          </a:ln>
        </p:spPr>
      </p:pic>
      <p:sp>
        <p:nvSpPr>
          <p:cNvPr id="3" name="TextBox 2">
            <a:extLst>
              <a:ext uri="{FF2B5EF4-FFF2-40B4-BE49-F238E27FC236}">
                <a16:creationId xmlns:a16="http://schemas.microsoft.com/office/drawing/2014/main" id="{0298651F-AB4C-3244-B51E-B86232A26857}"/>
              </a:ext>
            </a:extLst>
          </p:cNvPr>
          <p:cNvSpPr txBox="1"/>
          <p:nvPr userDrawn="1"/>
        </p:nvSpPr>
        <p:spPr>
          <a:xfrm>
            <a:off x="3139066" y="4588634"/>
            <a:ext cx="2865863" cy="276999"/>
          </a:xfrm>
          <a:prstGeom prst="rect">
            <a:avLst/>
          </a:prstGeom>
          <a:noFill/>
        </p:spPr>
        <p:txBody>
          <a:bodyPr wrap="square" rtlCol="0">
            <a:spAutoFit/>
          </a:bodyPr>
          <a:lstStyle/>
          <a:p>
            <a:pPr algn="ctr"/>
            <a:r>
              <a:rPr lang="en-GB" sz="1200" dirty="0"/>
              <a:t>Brand &amp; performance partner</a:t>
            </a:r>
          </a:p>
        </p:txBody>
      </p:sp>
    </p:spTree>
    <p:extLst>
      <p:ext uri="{BB962C8B-B14F-4D97-AF65-F5344CB8AC3E}">
        <p14:creationId xmlns:p14="http://schemas.microsoft.com/office/powerpoint/2010/main" val="1450646678"/>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5931" y="1213632"/>
            <a:ext cx="4396708" cy="3517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165E36C-049C-9E43-89DF-2F716217A2CB}"/>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4A746B1E-8017-DAA5-E2D3-CF43949AF210}"/>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553A0855-81F7-A3A7-A9BC-995E55A17EE6}"/>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8" name="Title 1">
            <a:extLst>
              <a:ext uri="{FF2B5EF4-FFF2-40B4-BE49-F238E27FC236}">
                <a16:creationId xmlns:a16="http://schemas.microsoft.com/office/drawing/2014/main" id="{304DEEA3-7576-0A7A-0AD4-070E8F4891B2}"/>
              </a:ext>
            </a:extLst>
          </p:cNvPr>
          <p:cNvSpPr>
            <a:spLocks noGrp="1"/>
          </p:cNvSpPr>
          <p:nvPr>
            <p:ph type="title"/>
          </p:nvPr>
        </p:nvSpPr>
        <p:spPr>
          <a:xfrm>
            <a:off x="4265931" y="642231"/>
            <a:ext cx="4396708" cy="571400"/>
          </a:xfrm>
        </p:spPr>
        <p:txBody>
          <a:bodyPr/>
          <a:lstStyle/>
          <a:p>
            <a:r>
              <a:rPr lang="en-GB" dirty="0"/>
              <a:t>Click to edit Master title style</a:t>
            </a:r>
            <a:endParaRPr lang="en-US" dirty="0"/>
          </a:p>
        </p:txBody>
      </p:sp>
      <p:sp>
        <p:nvSpPr>
          <p:cNvPr id="9" name="Text Placeholder 6">
            <a:extLst>
              <a:ext uri="{FF2B5EF4-FFF2-40B4-BE49-F238E27FC236}">
                <a16:creationId xmlns:a16="http://schemas.microsoft.com/office/drawing/2014/main" id="{90E45E6C-5DFA-246B-A385-82F920E86E0D}"/>
              </a:ext>
            </a:extLst>
          </p:cNvPr>
          <p:cNvSpPr>
            <a:spLocks noGrp="1"/>
          </p:cNvSpPr>
          <p:nvPr>
            <p:ph type="body" sz="quarter" idx="19" hasCustomPrompt="1"/>
          </p:nvPr>
        </p:nvSpPr>
        <p:spPr>
          <a:xfrm>
            <a:off x="4265931" y="372497"/>
            <a:ext cx="4396708"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490920821"/>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image 3">
    <p:spTree>
      <p:nvGrpSpPr>
        <p:cNvPr id="1" name=""/>
        <p:cNvGrpSpPr/>
        <p:nvPr/>
      </p:nvGrpSpPr>
      <p:grpSpPr>
        <a:xfrm>
          <a:off x="0" y="0"/>
          <a:ext cx="0" cy="0"/>
          <a:chOff x="0" y="0"/>
          <a:chExt cx="0" cy="0"/>
        </a:xfrm>
      </p:grpSpPr>
      <p:sp>
        <p:nvSpPr>
          <p:cNvPr id="2" name="Title 1"/>
          <p:cNvSpPr>
            <a:spLocks noGrp="1"/>
          </p:cNvSpPr>
          <p:nvPr>
            <p:ph type="title"/>
          </p:nvPr>
        </p:nvSpPr>
        <p:spPr>
          <a:xfrm>
            <a:off x="4003081" y="1291160"/>
            <a:ext cx="4521487" cy="571400"/>
          </a:xfrm>
        </p:spPr>
        <p:txBody>
          <a:bodyPr/>
          <a:lstStyle/>
          <a:p>
            <a:r>
              <a:rPr lang="en-GB"/>
              <a:t>Click to edit Master title style</a:t>
            </a:r>
            <a:endParaRPr lang="en-US" dirty="0"/>
          </a:p>
        </p:txBody>
      </p:sp>
      <p:sp>
        <p:nvSpPr>
          <p:cNvPr id="3" name="Content Placeholder 2"/>
          <p:cNvSpPr>
            <a:spLocks noGrp="1"/>
          </p:cNvSpPr>
          <p:nvPr>
            <p:ph idx="1"/>
          </p:nvPr>
        </p:nvSpPr>
        <p:spPr>
          <a:xfrm>
            <a:off x="4003081" y="1862560"/>
            <a:ext cx="4521487"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Picture Placeholder 5">
            <a:extLst>
              <a:ext uri="{FF2B5EF4-FFF2-40B4-BE49-F238E27FC236}">
                <a16:creationId xmlns:a16="http://schemas.microsoft.com/office/drawing/2014/main" id="{BDA8D494-347E-EAE3-964A-236221D2832B}"/>
              </a:ext>
            </a:extLst>
          </p:cNvPr>
          <p:cNvSpPr>
            <a:spLocks noGrp="1"/>
          </p:cNvSpPr>
          <p:nvPr>
            <p:ph type="pic" sz="quarter" idx="11"/>
          </p:nvPr>
        </p:nvSpPr>
        <p:spPr>
          <a:xfrm>
            <a:off x="-159283" y="418854"/>
            <a:ext cx="3592707" cy="4450694"/>
          </a:xfrm>
          <a:prstGeom prst="roundRect">
            <a:avLst>
              <a:gd name="adj" fmla="val 3859"/>
            </a:avLst>
          </a:prstGeom>
        </p:spPr>
        <p:txBody>
          <a:bodyPr/>
          <a:lstStyle/>
          <a:p>
            <a:endParaRPr lang="en-GB"/>
          </a:p>
        </p:txBody>
      </p:sp>
      <p:sp>
        <p:nvSpPr>
          <p:cNvPr id="5" name="Date Placeholder 3">
            <a:extLst>
              <a:ext uri="{FF2B5EF4-FFF2-40B4-BE49-F238E27FC236}">
                <a16:creationId xmlns:a16="http://schemas.microsoft.com/office/drawing/2014/main" id="{7C249E70-FD48-5760-403F-5543C7430285}"/>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1F4BE9BF-69E1-7736-220A-42ED5B8F18E9}"/>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8" name="Slide Number Placeholder 6">
            <a:extLst>
              <a:ext uri="{FF2B5EF4-FFF2-40B4-BE49-F238E27FC236}">
                <a16:creationId xmlns:a16="http://schemas.microsoft.com/office/drawing/2014/main" id="{0B99450D-2541-68BA-D733-C689CB1930FD}"/>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9" name="Text Placeholder 6">
            <a:extLst>
              <a:ext uri="{FF2B5EF4-FFF2-40B4-BE49-F238E27FC236}">
                <a16:creationId xmlns:a16="http://schemas.microsoft.com/office/drawing/2014/main" id="{A6A6CBA2-606E-70E6-4F81-4CED9D90F61E}"/>
              </a:ext>
            </a:extLst>
          </p:cNvPr>
          <p:cNvSpPr>
            <a:spLocks noGrp="1"/>
          </p:cNvSpPr>
          <p:nvPr>
            <p:ph type="body" sz="quarter" idx="10" hasCustomPrompt="1"/>
          </p:nvPr>
        </p:nvSpPr>
        <p:spPr>
          <a:xfrm>
            <a:off x="3990724" y="1021426"/>
            <a:ext cx="4521486"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044745411"/>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image 4">
    <p:spTree>
      <p:nvGrpSpPr>
        <p:cNvPr id="1" name=""/>
        <p:cNvGrpSpPr/>
        <p:nvPr/>
      </p:nvGrpSpPr>
      <p:grpSpPr>
        <a:xfrm>
          <a:off x="0" y="0"/>
          <a:ext cx="0" cy="0"/>
          <a:chOff x="0" y="0"/>
          <a:chExt cx="0" cy="0"/>
        </a:xfrm>
      </p:grpSpPr>
      <p:sp>
        <p:nvSpPr>
          <p:cNvPr id="2" name="Title 1"/>
          <p:cNvSpPr>
            <a:spLocks noGrp="1"/>
          </p:cNvSpPr>
          <p:nvPr>
            <p:ph type="title"/>
          </p:nvPr>
        </p:nvSpPr>
        <p:spPr>
          <a:xfrm>
            <a:off x="4292600" y="1291160"/>
            <a:ext cx="4231968" cy="571400"/>
          </a:xfrm>
        </p:spPr>
        <p:txBody>
          <a:bodyPr/>
          <a:lstStyle/>
          <a:p>
            <a:r>
              <a:rPr lang="en-GB"/>
              <a:t>Click to edit Master title style</a:t>
            </a:r>
            <a:endParaRPr lang="en-US" dirty="0"/>
          </a:p>
        </p:txBody>
      </p:sp>
      <p:sp>
        <p:nvSpPr>
          <p:cNvPr id="3" name="Content Placeholder 2"/>
          <p:cNvSpPr>
            <a:spLocks noGrp="1"/>
          </p:cNvSpPr>
          <p:nvPr>
            <p:ph idx="1"/>
          </p:nvPr>
        </p:nvSpPr>
        <p:spPr>
          <a:xfrm>
            <a:off x="4292600" y="1862560"/>
            <a:ext cx="4231968"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Picture Placeholder 5">
            <a:extLst>
              <a:ext uri="{FF2B5EF4-FFF2-40B4-BE49-F238E27FC236}">
                <a16:creationId xmlns:a16="http://schemas.microsoft.com/office/drawing/2014/main" id="{9CE7BAD1-E91D-E363-52BB-A52BDC3888EB}"/>
              </a:ext>
            </a:extLst>
          </p:cNvPr>
          <p:cNvSpPr>
            <a:spLocks noGrp="1"/>
          </p:cNvSpPr>
          <p:nvPr>
            <p:ph type="pic" sz="quarter" idx="11"/>
          </p:nvPr>
        </p:nvSpPr>
        <p:spPr>
          <a:xfrm>
            <a:off x="0" y="0"/>
            <a:ext cx="3911600" cy="5143500"/>
          </a:xfrm>
        </p:spPr>
        <p:txBody>
          <a:bodyPr/>
          <a:lstStyle/>
          <a:p>
            <a:endParaRPr lang="en-GB"/>
          </a:p>
        </p:txBody>
      </p:sp>
      <p:sp>
        <p:nvSpPr>
          <p:cNvPr id="6" name="Date Placeholder 3">
            <a:extLst>
              <a:ext uri="{FF2B5EF4-FFF2-40B4-BE49-F238E27FC236}">
                <a16:creationId xmlns:a16="http://schemas.microsoft.com/office/drawing/2014/main" id="{E4421FD9-34D0-61A2-5DB4-C34E85D944FB}"/>
              </a:ext>
            </a:extLst>
          </p:cNvPr>
          <p:cNvSpPr>
            <a:spLocks noGrp="1"/>
          </p:cNvSpPr>
          <p:nvPr>
            <p:ph type="dt" sz="half" idx="12"/>
          </p:nvPr>
        </p:nvSpPr>
        <p:spPr>
          <a:xfrm>
            <a:off x="6953886"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8" name="Footer Placeholder 5">
            <a:extLst>
              <a:ext uri="{FF2B5EF4-FFF2-40B4-BE49-F238E27FC236}">
                <a16:creationId xmlns:a16="http://schemas.microsoft.com/office/drawing/2014/main" id="{1403C266-5ACC-52E5-7AE7-1E9B674129CD}"/>
              </a:ext>
            </a:extLst>
          </p:cNvPr>
          <p:cNvSpPr>
            <a:spLocks noGrp="1"/>
          </p:cNvSpPr>
          <p:nvPr>
            <p:ph type="ftr" sz="quarter" idx="13"/>
          </p:nvPr>
        </p:nvSpPr>
        <p:spPr>
          <a:xfrm>
            <a:off x="4704714" y="4881879"/>
            <a:ext cx="1954530" cy="215107"/>
          </a:xfrm>
        </p:spPr>
        <p:txBody>
          <a:bodyPr/>
          <a:lstStyle>
            <a:lvl1pPr algn="l">
              <a:defRPr sz="1000">
                <a:solidFill>
                  <a:schemeClr val="tx1">
                    <a:lumMod val="50000"/>
                    <a:lumOff val="50000"/>
                  </a:schemeClr>
                </a:solidFill>
              </a:defRPr>
            </a:lvl1pPr>
          </a:lstStyle>
          <a:p>
            <a:endParaRPr lang="en-GB"/>
          </a:p>
        </p:txBody>
      </p:sp>
      <p:sp>
        <p:nvSpPr>
          <p:cNvPr id="9" name="Slide Number Placeholder 6">
            <a:extLst>
              <a:ext uri="{FF2B5EF4-FFF2-40B4-BE49-F238E27FC236}">
                <a16:creationId xmlns:a16="http://schemas.microsoft.com/office/drawing/2014/main" id="{093B04B4-CD85-170C-728C-AF5648AF0EC8}"/>
              </a:ext>
            </a:extLst>
          </p:cNvPr>
          <p:cNvSpPr>
            <a:spLocks noGrp="1"/>
          </p:cNvSpPr>
          <p:nvPr>
            <p:ph type="sldNum" sz="quarter" idx="14"/>
          </p:nvPr>
        </p:nvSpPr>
        <p:spPr>
          <a:xfrm>
            <a:off x="4292600" y="4881879"/>
            <a:ext cx="412114" cy="215107"/>
          </a:xfrm>
        </p:spPr>
        <p:txBody>
          <a:bodyPr/>
          <a:lstStyle>
            <a:lvl1pPr algn="l">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4" name="Text Placeholder 6">
            <a:extLst>
              <a:ext uri="{FF2B5EF4-FFF2-40B4-BE49-F238E27FC236}">
                <a16:creationId xmlns:a16="http://schemas.microsoft.com/office/drawing/2014/main" id="{ED479B7F-8CB9-11C8-A1C8-E87725B66BA9}"/>
              </a:ext>
            </a:extLst>
          </p:cNvPr>
          <p:cNvSpPr>
            <a:spLocks noGrp="1"/>
          </p:cNvSpPr>
          <p:nvPr>
            <p:ph type="body" sz="quarter" idx="10" hasCustomPrompt="1"/>
          </p:nvPr>
        </p:nvSpPr>
        <p:spPr>
          <a:xfrm>
            <a:off x="4265931" y="1033783"/>
            <a:ext cx="4258637" cy="257377"/>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226755336"/>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 1">
    <p:spTree>
      <p:nvGrpSpPr>
        <p:cNvPr id="1" name=""/>
        <p:cNvGrpSpPr/>
        <p:nvPr/>
      </p:nvGrpSpPr>
      <p:grpSpPr>
        <a:xfrm>
          <a:off x="0" y="0"/>
          <a:ext cx="0" cy="0"/>
          <a:chOff x="0" y="0"/>
          <a:chExt cx="0" cy="0"/>
        </a:xfrm>
      </p:grpSpPr>
      <p:sp>
        <p:nvSpPr>
          <p:cNvPr id="2" name="Title 1"/>
          <p:cNvSpPr>
            <a:spLocks noGrp="1"/>
          </p:cNvSpPr>
          <p:nvPr>
            <p:ph type="title"/>
          </p:nvPr>
        </p:nvSpPr>
        <p:spPr>
          <a:xfrm>
            <a:off x="628650" y="1291160"/>
            <a:ext cx="7886700" cy="571400"/>
          </a:xfrm>
        </p:spPr>
        <p:txBody>
          <a:bodyPr/>
          <a:lstStyle/>
          <a:p>
            <a:r>
              <a:rPr lang="en-GB"/>
              <a:t>Click to edit Master title style</a:t>
            </a:r>
            <a:endParaRPr lang="en-US" dirty="0"/>
          </a:p>
        </p:txBody>
      </p:sp>
      <p:sp>
        <p:nvSpPr>
          <p:cNvPr id="3" name="Content Placeholder 2"/>
          <p:cNvSpPr>
            <a:spLocks noGrp="1"/>
          </p:cNvSpPr>
          <p:nvPr>
            <p:ph idx="1"/>
          </p:nvPr>
        </p:nvSpPr>
        <p:spPr>
          <a:xfrm>
            <a:off x="628650" y="1862560"/>
            <a:ext cx="3860759"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2">
            <a:extLst>
              <a:ext uri="{FF2B5EF4-FFF2-40B4-BE49-F238E27FC236}">
                <a16:creationId xmlns:a16="http://schemas.microsoft.com/office/drawing/2014/main" id="{2B36BF74-FA46-B8B7-7D4B-E95027AD3EA1}"/>
              </a:ext>
            </a:extLst>
          </p:cNvPr>
          <p:cNvSpPr>
            <a:spLocks noGrp="1"/>
          </p:cNvSpPr>
          <p:nvPr>
            <p:ph idx="11"/>
          </p:nvPr>
        </p:nvSpPr>
        <p:spPr>
          <a:xfrm>
            <a:off x="4663809" y="1862560"/>
            <a:ext cx="3860759" cy="28687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ext Placeholder 6">
            <a:extLst>
              <a:ext uri="{FF2B5EF4-FFF2-40B4-BE49-F238E27FC236}">
                <a16:creationId xmlns:a16="http://schemas.microsoft.com/office/drawing/2014/main" id="{6976DAFF-4739-880B-1045-D407F3EDE8B0}"/>
              </a:ext>
            </a:extLst>
          </p:cNvPr>
          <p:cNvSpPr>
            <a:spLocks noGrp="1"/>
          </p:cNvSpPr>
          <p:nvPr>
            <p:ph type="body" sz="quarter" idx="12" hasCustomPrompt="1"/>
          </p:nvPr>
        </p:nvSpPr>
        <p:spPr>
          <a:xfrm>
            <a:off x="628650" y="1021426"/>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
        <p:nvSpPr>
          <p:cNvPr id="4" name="Date Placeholder 3">
            <a:extLst>
              <a:ext uri="{FF2B5EF4-FFF2-40B4-BE49-F238E27FC236}">
                <a16:creationId xmlns:a16="http://schemas.microsoft.com/office/drawing/2014/main" id="{4BD30A91-30CB-D9C0-6DC5-B3AB885703CE}"/>
              </a:ext>
            </a:extLst>
          </p:cNvPr>
          <p:cNvSpPr>
            <a:spLocks noGrp="1"/>
          </p:cNvSpPr>
          <p:nvPr>
            <p:ph type="dt" sz="half" idx="13"/>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9039D963-BDA8-41D5-7909-ADE97CE442C4}"/>
              </a:ext>
            </a:extLst>
          </p:cNvPr>
          <p:cNvSpPr>
            <a:spLocks noGrp="1"/>
          </p:cNvSpPr>
          <p:nvPr>
            <p:ph type="ftr" sz="quarter" idx="14"/>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7" name="Slide Number Placeholder 6">
            <a:extLst>
              <a:ext uri="{FF2B5EF4-FFF2-40B4-BE49-F238E27FC236}">
                <a16:creationId xmlns:a16="http://schemas.microsoft.com/office/drawing/2014/main" id="{C4A7AF87-0CBF-6B88-5DD8-CE109EE0CA6B}"/>
              </a:ext>
            </a:extLst>
          </p:cNvPr>
          <p:cNvSpPr>
            <a:spLocks noGrp="1"/>
          </p:cNvSpPr>
          <p:nvPr>
            <p:ph type="sldNum" sz="quarter" idx="15"/>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4129286748"/>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 2">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B2FD42A-D5BF-0892-A241-CDB8AC7F0A96}"/>
              </a:ext>
            </a:extLst>
          </p:cNvPr>
          <p:cNvSpPr/>
          <p:nvPr userDrawn="1"/>
        </p:nvSpPr>
        <p:spPr>
          <a:xfrm>
            <a:off x="628650" y="1298733"/>
            <a:ext cx="3851542" cy="3513565"/>
          </a:xfrm>
          <a:prstGeom prst="roundRect">
            <a:avLst>
              <a:gd name="adj" fmla="val 4793"/>
            </a:avLst>
          </a:prstGeom>
          <a:solidFill>
            <a:srgbClr val="FBE3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338E4DCE-DD33-A2DC-921F-910DF380927F}"/>
              </a:ext>
            </a:extLst>
          </p:cNvPr>
          <p:cNvSpPr/>
          <p:nvPr userDrawn="1"/>
        </p:nvSpPr>
        <p:spPr>
          <a:xfrm>
            <a:off x="4672749" y="1298733"/>
            <a:ext cx="3851542" cy="3513565"/>
          </a:xfrm>
          <a:prstGeom prst="roundRect">
            <a:avLst>
              <a:gd name="adj" fmla="val 4265"/>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414E4199-781A-E9C5-FC03-B0550DC9F4A6}"/>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10" name="Text Placeholder 22">
            <a:extLst>
              <a:ext uri="{FF2B5EF4-FFF2-40B4-BE49-F238E27FC236}">
                <a16:creationId xmlns:a16="http://schemas.microsoft.com/office/drawing/2014/main" id="{B4FCA6B4-40CC-E4E0-F208-6425A012C60F}"/>
              </a:ext>
            </a:extLst>
          </p:cNvPr>
          <p:cNvSpPr>
            <a:spLocks noGrp="1"/>
          </p:cNvSpPr>
          <p:nvPr>
            <p:ph type="body" sz="quarter" idx="12" hasCustomPrompt="1"/>
          </p:nvPr>
        </p:nvSpPr>
        <p:spPr>
          <a:xfrm>
            <a:off x="865261" y="1869347"/>
            <a:ext cx="3414510" cy="2753453"/>
          </a:xfrm>
        </p:spPr>
        <p:txBody>
          <a:bodyPr>
            <a:noAutofit/>
          </a:bodyPr>
          <a:lstStyle>
            <a:lvl1pPr marL="171450" indent="-171450">
              <a:buFont typeface="Arial" panose="020B0604020202020204" pitchFamily="34" charset="0"/>
              <a:buChar char="•"/>
              <a:defRPr sz="1200">
                <a:solidFill>
                  <a:srgbClr val="7E1C74"/>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2" name="Text Placeholder 24">
            <a:extLst>
              <a:ext uri="{FF2B5EF4-FFF2-40B4-BE49-F238E27FC236}">
                <a16:creationId xmlns:a16="http://schemas.microsoft.com/office/drawing/2014/main" id="{9DE22FF0-C303-C3DC-8BB3-509C327E1BD1}"/>
              </a:ext>
            </a:extLst>
          </p:cNvPr>
          <p:cNvSpPr>
            <a:spLocks noGrp="1"/>
          </p:cNvSpPr>
          <p:nvPr>
            <p:ph type="body" sz="quarter" idx="13" hasCustomPrompt="1"/>
          </p:nvPr>
        </p:nvSpPr>
        <p:spPr>
          <a:xfrm>
            <a:off x="865260" y="1544030"/>
            <a:ext cx="3414510" cy="272984"/>
          </a:xfrm>
        </p:spPr>
        <p:txBody>
          <a:bodyPr/>
          <a:lstStyle>
            <a:lvl1pPr marL="0" indent="0">
              <a:lnSpc>
                <a:spcPct val="100000"/>
              </a:lnSpc>
              <a:buNone/>
              <a:defRPr b="0" i="0">
                <a:solidFill>
                  <a:srgbClr val="7E1C74"/>
                </a:solidFill>
                <a:latin typeface="Franklin Gothic Medium" panose="020B0603020102020204" pitchFamily="34" charset="0"/>
              </a:defRPr>
            </a:lvl1pPr>
          </a:lstStyle>
          <a:p>
            <a:pPr lvl="0"/>
            <a:r>
              <a:rPr lang="en-GB" dirty="0"/>
              <a:t>This is a title</a:t>
            </a:r>
          </a:p>
        </p:txBody>
      </p:sp>
      <p:sp>
        <p:nvSpPr>
          <p:cNvPr id="13" name="Text Placeholder 22">
            <a:extLst>
              <a:ext uri="{FF2B5EF4-FFF2-40B4-BE49-F238E27FC236}">
                <a16:creationId xmlns:a16="http://schemas.microsoft.com/office/drawing/2014/main" id="{3D6FF04D-A254-358D-B0E8-930C7F8DBE43}"/>
              </a:ext>
            </a:extLst>
          </p:cNvPr>
          <p:cNvSpPr>
            <a:spLocks noGrp="1"/>
          </p:cNvSpPr>
          <p:nvPr>
            <p:ph type="body" sz="quarter" idx="14" hasCustomPrompt="1"/>
          </p:nvPr>
        </p:nvSpPr>
        <p:spPr>
          <a:xfrm>
            <a:off x="4899933" y="1869347"/>
            <a:ext cx="3414510" cy="2753453"/>
          </a:xfrm>
        </p:spPr>
        <p:txBody>
          <a:bodyPr>
            <a:noAutofit/>
          </a:bodyPr>
          <a:lstStyle>
            <a:lvl1pPr marL="171450" indent="-171450">
              <a:buFont typeface="Arial" panose="020B0604020202020204" pitchFamily="34" charset="0"/>
              <a:buChar char="•"/>
              <a:defRPr sz="1200">
                <a:solidFill>
                  <a:srgbClr val="1E625A"/>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4" name="Text Placeholder 24">
            <a:extLst>
              <a:ext uri="{FF2B5EF4-FFF2-40B4-BE49-F238E27FC236}">
                <a16:creationId xmlns:a16="http://schemas.microsoft.com/office/drawing/2014/main" id="{CB000D31-DE8D-A02F-F435-D2D3F94B93F2}"/>
              </a:ext>
            </a:extLst>
          </p:cNvPr>
          <p:cNvSpPr>
            <a:spLocks noGrp="1"/>
          </p:cNvSpPr>
          <p:nvPr>
            <p:ph type="body" sz="quarter" idx="15" hasCustomPrompt="1"/>
          </p:nvPr>
        </p:nvSpPr>
        <p:spPr>
          <a:xfrm>
            <a:off x="4899932" y="1544030"/>
            <a:ext cx="3414510" cy="272984"/>
          </a:xfrm>
        </p:spPr>
        <p:txBody>
          <a:bodyPr/>
          <a:lstStyle>
            <a:lvl1pPr marL="0" indent="0">
              <a:lnSpc>
                <a:spcPct val="100000"/>
              </a:lnSpc>
              <a:buNone/>
              <a:defRPr b="0" i="0">
                <a:solidFill>
                  <a:srgbClr val="1E625A"/>
                </a:solidFill>
                <a:latin typeface="Franklin Gothic Medium" panose="020B0603020102020204" pitchFamily="34" charset="0"/>
              </a:defRPr>
            </a:lvl1pPr>
          </a:lstStyle>
          <a:p>
            <a:pPr lvl="0"/>
            <a:r>
              <a:rPr lang="en-GB" dirty="0"/>
              <a:t>This is a title</a:t>
            </a:r>
          </a:p>
        </p:txBody>
      </p:sp>
      <p:sp>
        <p:nvSpPr>
          <p:cNvPr id="2" name="Date Placeholder 3">
            <a:extLst>
              <a:ext uri="{FF2B5EF4-FFF2-40B4-BE49-F238E27FC236}">
                <a16:creationId xmlns:a16="http://schemas.microsoft.com/office/drawing/2014/main" id="{35A5ADAA-FA60-7057-DCBF-BFC7E7BFD062}"/>
              </a:ext>
            </a:extLst>
          </p:cNvPr>
          <p:cNvSpPr>
            <a:spLocks noGrp="1"/>
          </p:cNvSpPr>
          <p:nvPr>
            <p:ph type="dt" sz="half" idx="16"/>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97BE18BE-B3C5-BBCD-5BA3-2FDD747F20BF}"/>
              </a:ext>
            </a:extLst>
          </p:cNvPr>
          <p:cNvSpPr>
            <a:spLocks noGrp="1"/>
          </p:cNvSpPr>
          <p:nvPr>
            <p:ph type="ftr" sz="quarter" idx="17"/>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20B722CF-F788-0519-E3F1-05829084D615}"/>
              </a:ext>
            </a:extLst>
          </p:cNvPr>
          <p:cNvSpPr>
            <a:spLocks noGrp="1"/>
          </p:cNvSpPr>
          <p:nvPr>
            <p:ph type="sldNum" sz="quarter" idx="18"/>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11" name="Text Placeholder 6">
            <a:extLst>
              <a:ext uri="{FF2B5EF4-FFF2-40B4-BE49-F238E27FC236}">
                <a16:creationId xmlns:a16="http://schemas.microsoft.com/office/drawing/2014/main" id="{B7AF4888-D879-4C42-6F02-2195389E3586}"/>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74603205"/>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 3">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B2FD42A-D5BF-0892-A241-CDB8AC7F0A96}"/>
              </a:ext>
            </a:extLst>
          </p:cNvPr>
          <p:cNvSpPr/>
          <p:nvPr userDrawn="1"/>
        </p:nvSpPr>
        <p:spPr>
          <a:xfrm>
            <a:off x="628650" y="1298733"/>
            <a:ext cx="3851542" cy="3513565"/>
          </a:xfrm>
          <a:prstGeom prst="roundRect">
            <a:avLst>
              <a:gd name="adj" fmla="val 4793"/>
            </a:avLst>
          </a:prstGeom>
          <a:solidFill>
            <a:srgbClr val="F2F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338E4DCE-DD33-A2DC-921F-910DF380927F}"/>
              </a:ext>
            </a:extLst>
          </p:cNvPr>
          <p:cNvSpPr/>
          <p:nvPr userDrawn="1"/>
        </p:nvSpPr>
        <p:spPr>
          <a:xfrm>
            <a:off x="4672749" y="1298733"/>
            <a:ext cx="3851542" cy="3513565"/>
          </a:xfrm>
          <a:prstGeom prst="roundRect">
            <a:avLst>
              <a:gd name="adj" fmla="val 4265"/>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414E4199-781A-E9C5-FC03-B0550DC9F4A6}"/>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10" name="Text Placeholder 22">
            <a:extLst>
              <a:ext uri="{FF2B5EF4-FFF2-40B4-BE49-F238E27FC236}">
                <a16:creationId xmlns:a16="http://schemas.microsoft.com/office/drawing/2014/main" id="{B4FCA6B4-40CC-E4E0-F208-6425A012C60F}"/>
              </a:ext>
            </a:extLst>
          </p:cNvPr>
          <p:cNvSpPr>
            <a:spLocks noGrp="1"/>
          </p:cNvSpPr>
          <p:nvPr>
            <p:ph type="body" sz="quarter" idx="12" hasCustomPrompt="1"/>
          </p:nvPr>
        </p:nvSpPr>
        <p:spPr>
          <a:xfrm>
            <a:off x="865261" y="1869347"/>
            <a:ext cx="3414510" cy="2753453"/>
          </a:xfrm>
        </p:spPr>
        <p:txBody>
          <a:bodyPr>
            <a:noAutofit/>
          </a:bodyPr>
          <a:lstStyle>
            <a:lvl1pPr marL="171450" indent="-171450">
              <a:buFont typeface="Arial" panose="020B0604020202020204" pitchFamily="34" charset="0"/>
              <a:buChar char="•"/>
              <a:defRPr sz="1200">
                <a:solidFill>
                  <a:srgbClr val="423A75"/>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2" name="Text Placeholder 24">
            <a:extLst>
              <a:ext uri="{FF2B5EF4-FFF2-40B4-BE49-F238E27FC236}">
                <a16:creationId xmlns:a16="http://schemas.microsoft.com/office/drawing/2014/main" id="{9DE22FF0-C303-C3DC-8BB3-509C327E1BD1}"/>
              </a:ext>
            </a:extLst>
          </p:cNvPr>
          <p:cNvSpPr>
            <a:spLocks noGrp="1"/>
          </p:cNvSpPr>
          <p:nvPr>
            <p:ph type="body" sz="quarter" idx="13" hasCustomPrompt="1"/>
          </p:nvPr>
        </p:nvSpPr>
        <p:spPr>
          <a:xfrm>
            <a:off x="865260" y="1544030"/>
            <a:ext cx="3414510" cy="272984"/>
          </a:xfrm>
        </p:spPr>
        <p:txBody>
          <a:bodyPr/>
          <a:lstStyle>
            <a:lvl1pPr marL="0" indent="0">
              <a:lnSpc>
                <a:spcPct val="100000"/>
              </a:lnSpc>
              <a:buNone/>
              <a:defRPr b="0" i="0">
                <a:solidFill>
                  <a:srgbClr val="423A75"/>
                </a:solidFill>
                <a:latin typeface="Franklin Gothic Medium" panose="020B0603020102020204" pitchFamily="34" charset="0"/>
              </a:defRPr>
            </a:lvl1pPr>
          </a:lstStyle>
          <a:p>
            <a:pPr lvl="0"/>
            <a:r>
              <a:rPr lang="en-GB" dirty="0"/>
              <a:t>This is a title</a:t>
            </a:r>
          </a:p>
        </p:txBody>
      </p:sp>
      <p:sp>
        <p:nvSpPr>
          <p:cNvPr id="13" name="Text Placeholder 22">
            <a:extLst>
              <a:ext uri="{FF2B5EF4-FFF2-40B4-BE49-F238E27FC236}">
                <a16:creationId xmlns:a16="http://schemas.microsoft.com/office/drawing/2014/main" id="{3D6FF04D-A254-358D-B0E8-930C7F8DBE43}"/>
              </a:ext>
            </a:extLst>
          </p:cNvPr>
          <p:cNvSpPr>
            <a:spLocks noGrp="1"/>
          </p:cNvSpPr>
          <p:nvPr>
            <p:ph type="body" sz="quarter" idx="14" hasCustomPrompt="1"/>
          </p:nvPr>
        </p:nvSpPr>
        <p:spPr>
          <a:xfrm>
            <a:off x="4899933" y="1869347"/>
            <a:ext cx="3414510" cy="2753453"/>
          </a:xfrm>
        </p:spPr>
        <p:txBody>
          <a:bodyPr>
            <a:noAutofit/>
          </a:bodyPr>
          <a:lstStyle>
            <a:lvl1pPr marL="171450" indent="-171450">
              <a:buFont typeface="Arial" panose="020B0604020202020204" pitchFamily="34" charset="0"/>
              <a:buChar char="•"/>
              <a:defRPr sz="1200">
                <a:solidFill>
                  <a:srgbClr val="1E625A"/>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4" name="Text Placeholder 24">
            <a:extLst>
              <a:ext uri="{FF2B5EF4-FFF2-40B4-BE49-F238E27FC236}">
                <a16:creationId xmlns:a16="http://schemas.microsoft.com/office/drawing/2014/main" id="{CB000D31-DE8D-A02F-F435-D2D3F94B93F2}"/>
              </a:ext>
            </a:extLst>
          </p:cNvPr>
          <p:cNvSpPr>
            <a:spLocks noGrp="1"/>
          </p:cNvSpPr>
          <p:nvPr>
            <p:ph type="body" sz="quarter" idx="15" hasCustomPrompt="1"/>
          </p:nvPr>
        </p:nvSpPr>
        <p:spPr>
          <a:xfrm>
            <a:off x="4899932" y="1544030"/>
            <a:ext cx="3414510" cy="272984"/>
          </a:xfrm>
        </p:spPr>
        <p:txBody>
          <a:bodyPr/>
          <a:lstStyle>
            <a:lvl1pPr marL="0" indent="0">
              <a:lnSpc>
                <a:spcPct val="100000"/>
              </a:lnSpc>
              <a:buNone/>
              <a:defRPr b="0" i="0">
                <a:solidFill>
                  <a:srgbClr val="1E625A"/>
                </a:solidFill>
                <a:latin typeface="Franklin Gothic Medium" panose="020B0603020102020204" pitchFamily="34" charset="0"/>
              </a:defRPr>
            </a:lvl1pPr>
          </a:lstStyle>
          <a:p>
            <a:pPr lvl="0"/>
            <a:r>
              <a:rPr lang="en-GB" dirty="0"/>
              <a:t>This is a title</a:t>
            </a:r>
          </a:p>
        </p:txBody>
      </p:sp>
      <p:sp>
        <p:nvSpPr>
          <p:cNvPr id="2" name="Date Placeholder 3">
            <a:extLst>
              <a:ext uri="{FF2B5EF4-FFF2-40B4-BE49-F238E27FC236}">
                <a16:creationId xmlns:a16="http://schemas.microsoft.com/office/drawing/2014/main" id="{35A5ADAA-FA60-7057-DCBF-BFC7E7BFD062}"/>
              </a:ext>
            </a:extLst>
          </p:cNvPr>
          <p:cNvSpPr>
            <a:spLocks noGrp="1"/>
          </p:cNvSpPr>
          <p:nvPr>
            <p:ph type="dt" sz="half" idx="16"/>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97BE18BE-B3C5-BBCD-5BA3-2FDD747F20BF}"/>
              </a:ext>
            </a:extLst>
          </p:cNvPr>
          <p:cNvSpPr>
            <a:spLocks noGrp="1"/>
          </p:cNvSpPr>
          <p:nvPr>
            <p:ph type="ftr" sz="quarter" idx="17"/>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20B722CF-F788-0519-E3F1-05829084D615}"/>
              </a:ext>
            </a:extLst>
          </p:cNvPr>
          <p:cNvSpPr>
            <a:spLocks noGrp="1"/>
          </p:cNvSpPr>
          <p:nvPr>
            <p:ph type="sldNum" sz="quarter" idx="18"/>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7" name="Text Placeholder 6">
            <a:extLst>
              <a:ext uri="{FF2B5EF4-FFF2-40B4-BE49-F238E27FC236}">
                <a16:creationId xmlns:a16="http://schemas.microsoft.com/office/drawing/2014/main" id="{16DDF8CC-7512-5A60-9A8E-7A5BAD915A4D}"/>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592893919"/>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 4">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B2FD42A-D5BF-0892-A241-CDB8AC7F0A96}"/>
              </a:ext>
            </a:extLst>
          </p:cNvPr>
          <p:cNvSpPr/>
          <p:nvPr userDrawn="1"/>
        </p:nvSpPr>
        <p:spPr>
          <a:xfrm>
            <a:off x="628650" y="1298733"/>
            <a:ext cx="3851542" cy="3513565"/>
          </a:xfrm>
          <a:prstGeom prst="roundRect">
            <a:avLst>
              <a:gd name="adj" fmla="val 4793"/>
            </a:avLst>
          </a:prstGeom>
          <a:solidFill>
            <a:srgbClr val="F2F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338E4DCE-DD33-A2DC-921F-910DF380927F}"/>
              </a:ext>
            </a:extLst>
          </p:cNvPr>
          <p:cNvSpPr/>
          <p:nvPr userDrawn="1"/>
        </p:nvSpPr>
        <p:spPr>
          <a:xfrm>
            <a:off x="4672749" y="1298733"/>
            <a:ext cx="3851542" cy="3513565"/>
          </a:xfrm>
          <a:prstGeom prst="roundRect">
            <a:avLst>
              <a:gd name="adj" fmla="val 4265"/>
            </a:avLst>
          </a:prstGeom>
          <a:solidFill>
            <a:srgbClr val="FFF3E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414E4199-781A-E9C5-FC03-B0550DC9F4A6}"/>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10" name="Text Placeholder 22">
            <a:extLst>
              <a:ext uri="{FF2B5EF4-FFF2-40B4-BE49-F238E27FC236}">
                <a16:creationId xmlns:a16="http://schemas.microsoft.com/office/drawing/2014/main" id="{B4FCA6B4-40CC-E4E0-F208-6425A012C60F}"/>
              </a:ext>
            </a:extLst>
          </p:cNvPr>
          <p:cNvSpPr>
            <a:spLocks noGrp="1"/>
          </p:cNvSpPr>
          <p:nvPr>
            <p:ph type="body" sz="quarter" idx="12" hasCustomPrompt="1"/>
          </p:nvPr>
        </p:nvSpPr>
        <p:spPr>
          <a:xfrm>
            <a:off x="865261" y="1869347"/>
            <a:ext cx="3414510" cy="2753453"/>
          </a:xfrm>
        </p:spPr>
        <p:txBody>
          <a:bodyPr>
            <a:noAutofit/>
          </a:bodyPr>
          <a:lstStyle>
            <a:lvl1pPr marL="171450" indent="-171450">
              <a:buFont typeface="Arial" panose="020B0604020202020204" pitchFamily="34" charset="0"/>
              <a:buChar char="•"/>
              <a:defRPr sz="1200">
                <a:solidFill>
                  <a:srgbClr val="423A75"/>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2" name="Text Placeholder 24">
            <a:extLst>
              <a:ext uri="{FF2B5EF4-FFF2-40B4-BE49-F238E27FC236}">
                <a16:creationId xmlns:a16="http://schemas.microsoft.com/office/drawing/2014/main" id="{9DE22FF0-C303-C3DC-8BB3-509C327E1BD1}"/>
              </a:ext>
            </a:extLst>
          </p:cNvPr>
          <p:cNvSpPr>
            <a:spLocks noGrp="1"/>
          </p:cNvSpPr>
          <p:nvPr>
            <p:ph type="body" sz="quarter" idx="13" hasCustomPrompt="1"/>
          </p:nvPr>
        </p:nvSpPr>
        <p:spPr>
          <a:xfrm>
            <a:off x="865260" y="1544030"/>
            <a:ext cx="3414510" cy="272984"/>
          </a:xfrm>
        </p:spPr>
        <p:txBody>
          <a:bodyPr/>
          <a:lstStyle>
            <a:lvl1pPr marL="0" indent="0">
              <a:lnSpc>
                <a:spcPct val="100000"/>
              </a:lnSpc>
              <a:buNone/>
              <a:defRPr b="0" i="0">
                <a:solidFill>
                  <a:srgbClr val="423A75"/>
                </a:solidFill>
                <a:latin typeface="Franklin Gothic Medium" panose="020B0603020102020204" pitchFamily="34" charset="0"/>
              </a:defRPr>
            </a:lvl1pPr>
          </a:lstStyle>
          <a:p>
            <a:pPr lvl="0"/>
            <a:r>
              <a:rPr lang="en-GB" dirty="0"/>
              <a:t>This is a title</a:t>
            </a:r>
          </a:p>
        </p:txBody>
      </p:sp>
      <p:sp>
        <p:nvSpPr>
          <p:cNvPr id="13" name="Text Placeholder 22">
            <a:extLst>
              <a:ext uri="{FF2B5EF4-FFF2-40B4-BE49-F238E27FC236}">
                <a16:creationId xmlns:a16="http://schemas.microsoft.com/office/drawing/2014/main" id="{3D6FF04D-A254-358D-B0E8-930C7F8DBE43}"/>
              </a:ext>
            </a:extLst>
          </p:cNvPr>
          <p:cNvSpPr>
            <a:spLocks noGrp="1"/>
          </p:cNvSpPr>
          <p:nvPr>
            <p:ph type="body" sz="quarter" idx="14" hasCustomPrompt="1"/>
          </p:nvPr>
        </p:nvSpPr>
        <p:spPr>
          <a:xfrm>
            <a:off x="4899933" y="1869347"/>
            <a:ext cx="3414510" cy="2753453"/>
          </a:xfrm>
        </p:spPr>
        <p:txBody>
          <a:bodyPr>
            <a:noAutofit/>
          </a:bodyPr>
          <a:lstStyle>
            <a:lvl1pPr marL="171450" indent="-171450">
              <a:buFont typeface="Arial" panose="020B0604020202020204" pitchFamily="34" charset="0"/>
              <a:buChar char="•"/>
              <a:defRPr sz="1200">
                <a:solidFill>
                  <a:srgbClr val="872012"/>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4" name="Text Placeholder 24">
            <a:extLst>
              <a:ext uri="{FF2B5EF4-FFF2-40B4-BE49-F238E27FC236}">
                <a16:creationId xmlns:a16="http://schemas.microsoft.com/office/drawing/2014/main" id="{CB000D31-DE8D-A02F-F435-D2D3F94B93F2}"/>
              </a:ext>
            </a:extLst>
          </p:cNvPr>
          <p:cNvSpPr>
            <a:spLocks noGrp="1"/>
          </p:cNvSpPr>
          <p:nvPr>
            <p:ph type="body" sz="quarter" idx="15" hasCustomPrompt="1"/>
          </p:nvPr>
        </p:nvSpPr>
        <p:spPr>
          <a:xfrm>
            <a:off x="4899932" y="1544030"/>
            <a:ext cx="3414510" cy="272984"/>
          </a:xfrm>
        </p:spPr>
        <p:txBody>
          <a:bodyPr/>
          <a:lstStyle>
            <a:lvl1pPr marL="0" indent="0">
              <a:lnSpc>
                <a:spcPct val="100000"/>
              </a:lnSpc>
              <a:buNone/>
              <a:defRPr b="0" i="0">
                <a:solidFill>
                  <a:srgbClr val="872012"/>
                </a:solidFill>
                <a:latin typeface="Franklin Gothic Medium" panose="020B0603020102020204" pitchFamily="34" charset="0"/>
              </a:defRPr>
            </a:lvl1pPr>
          </a:lstStyle>
          <a:p>
            <a:pPr lvl="0"/>
            <a:r>
              <a:rPr lang="en-GB" dirty="0"/>
              <a:t>This is a title</a:t>
            </a:r>
          </a:p>
        </p:txBody>
      </p:sp>
      <p:sp>
        <p:nvSpPr>
          <p:cNvPr id="2" name="Date Placeholder 3">
            <a:extLst>
              <a:ext uri="{FF2B5EF4-FFF2-40B4-BE49-F238E27FC236}">
                <a16:creationId xmlns:a16="http://schemas.microsoft.com/office/drawing/2014/main" id="{35A5ADAA-FA60-7057-DCBF-BFC7E7BFD062}"/>
              </a:ext>
            </a:extLst>
          </p:cNvPr>
          <p:cNvSpPr>
            <a:spLocks noGrp="1"/>
          </p:cNvSpPr>
          <p:nvPr>
            <p:ph type="dt" sz="half" idx="16"/>
          </p:nvPr>
        </p:nvSpPr>
        <p:spPr>
          <a:xfrm>
            <a:off x="6551930" y="4881879"/>
            <a:ext cx="2057400" cy="215107"/>
          </a:xfrm>
        </p:spPr>
        <p:txBody>
          <a:bodyPr/>
          <a:lstStyle>
            <a:lvl1pPr algn="r">
              <a:defRPr sz="1000">
                <a:solidFill>
                  <a:schemeClr val="tx1">
                    <a:lumMod val="25000"/>
                    <a:lumOff val="75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97BE18BE-B3C5-BBCD-5BA3-2FDD747F20BF}"/>
              </a:ext>
            </a:extLst>
          </p:cNvPr>
          <p:cNvSpPr>
            <a:spLocks noGrp="1"/>
          </p:cNvSpPr>
          <p:nvPr>
            <p:ph type="ftr" sz="quarter" idx="17"/>
          </p:nvPr>
        </p:nvSpPr>
        <p:spPr>
          <a:xfrm>
            <a:off x="122555" y="4881879"/>
            <a:ext cx="1954530" cy="215107"/>
          </a:xfrm>
        </p:spPr>
        <p:txBody>
          <a:bodyPr/>
          <a:lstStyle>
            <a:lvl1pPr algn="l">
              <a:defRPr sz="1000">
                <a:solidFill>
                  <a:schemeClr val="tx1">
                    <a:lumMod val="25000"/>
                    <a:lumOff val="75000"/>
                  </a:schemeClr>
                </a:solidFill>
              </a:defRPr>
            </a:lvl1pPr>
          </a:lstStyle>
          <a:p>
            <a:endParaRPr lang="en-GB"/>
          </a:p>
        </p:txBody>
      </p:sp>
      <p:sp>
        <p:nvSpPr>
          <p:cNvPr id="6" name="Slide Number Placeholder 6">
            <a:extLst>
              <a:ext uri="{FF2B5EF4-FFF2-40B4-BE49-F238E27FC236}">
                <a16:creationId xmlns:a16="http://schemas.microsoft.com/office/drawing/2014/main" id="{20B722CF-F788-0519-E3F1-05829084D615}"/>
              </a:ext>
            </a:extLst>
          </p:cNvPr>
          <p:cNvSpPr>
            <a:spLocks noGrp="1"/>
          </p:cNvSpPr>
          <p:nvPr>
            <p:ph type="sldNum" sz="quarter" idx="18"/>
          </p:nvPr>
        </p:nvSpPr>
        <p:spPr>
          <a:xfrm>
            <a:off x="8609330" y="4881879"/>
            <a:ext cx="412114" cy="215107"/>
          </a:xfrm>
        </p:spPr>
        <p:txBody>
          <a:bodyPr/>
          <a:lstStyle>
            <a:lvl1pPr>
              <a:defRPr sz="1000">
                <a:solidFill>
                  <a:schemeClr val="tx1">
                    <a:lumMod val="25000"/>
                    <a:lumOff val="75000"/>
                  </a:schemeClr>
                </a:solidFill>
              </a:defRPr>
            </a:lvl1pPr>
          </a:lstStyle>
          <a:p>
            <a:fld id="{0012A0DC-40FC-CB41-83D5-AEBBDB57E823}" type="slidenum">
              <a:rPr lang="en-GB" smtClean="0"/>
              <a:pPr/>
              <a:t>‹#›</a:t>
            </a:fld>
            <a:endParaRPr lang="en-GB"/>
          </a:p>
        </p:txBody>
      </p:sp>
      <p:sp>
        <p:nvSpPr>
          <p:cNvPr id="7" name="Text Placeholder 6">
            <a:extLst>
              <a:ext uri="{FF2B5EF4-FFF2-40B4-BE49-F238E27FC236}">
                <a16:creationId xmlns:a16="http://schemas.microsoft.com/office/drawing/2014/main" id="{FC2A6CFA-D4D7-874D-8B73-44FF8BF018FA}"/>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828427608"/>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 5">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B2FD42A-D5BF-0892-A241-CDB8AC7F0A96}"/>
              </a:ext>
            </a:extLst>
          </p:cNvPr>
          <p:cNvSpPr/>
          <p:nvPr userDrawn="1"/>
        </p:nvSpPr>
        <p:spPr>
          <a:xfrm>
            <a:off x="628650" y="1298733"/>
            <a:ext cx="3851542" cy="3513565"/>
          </a:xfrm>
          <a:prstGeom prst="roundRect">
            <a:avLst>
              <a:gd name="adj" fmla="val 4793"/>
            </a:avLst>
          </a:prstGeom>
          <a:solidFill>
            <a:srgbClr val="F2F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338E4DCE-DD33-A2DC-921F-910DF380927F}"/>
              </a:ext>
            </a:extLst>
          </p:cNvPr>
          <p:cNvSpPr/>
          <p:nvPr userDrawn="1"/>
        </p:nvSpPr>
        <p:spPr>
          <a:xfrm>
            <a:off x="4672749" y="1298733"/>
            <a:ext cx="3851542" cy="3513565"/>
          </a:xfrm>
          <a:prstGeom prst="roundRect">
            <a:avLst>
              <a:gd name="adj" fmla="val 4265"/>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414E4199-781A-E9C5-FC03-B0550DC9F4A6}"/>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10" name="Text Placeholder 22">
            <a:extLst>
              <a:ext uri="{FF2B5EF4-FFF2-40B4-BE49-F238E27FC236}">
                <a16:creationId xmlns:a16="http://schemas.microsoft.com/office/drawing/2014/main" id="{B4FCA6B4-40CC-E4E0-F208-6425A012C60F}"/>
              </a:ext>
            </a:extLst>
          </p:cNvPr>
          <p:cNvSpPr>
            <a:spLocks noGrp="1"/>
          </p:cNvSpPr>
          <p:nvPr>
            <p:ph type="body" sz="quarter" idx="12" hasCustomPrompt="1"/>
          </p:nvPr>
        </p:nvSpPr>
        <p:spPr>
          <a:xfrm>
            <a:off x="865261" y="1869347"/>
            <a:ext cx="3414510" cy="2753453"/>
          </a:xfrm>
        </p:spPr>
        <p:txBody>
          <a:bodyPr>
            <a:noAutofit/>
          </a:bodyPr>
          <a:lstStyle>
            <a:lvl1pPr marL="171450" indent="-171450">
              <a:buFont typeface="Arial" panose="020B0604020202020204" pitchFamily="34" charset="0"/>
              <a:buChar char="•"/>
              <a:defRPr sz="1200">
                <a:solidFill>
                  <a:srgbClr val="423A75"/>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2" name="Text Placeholder 24">
            <a:extLst>
              <a:ext uri="{FF2B5EF4-FFF2-40B4-BE49-F238E27FC236}">
                <a16:creationId xmlns:a16="http://schemas.microsoft.com/office/drawing/2014/main" id="{9DE22FF0-C303-C3DC-8BB3-509C327E1BD1}"/>
              </a:ext>
            </a:extLst>
          </p:cNvPr>
          <p:cNvSpPr>
            <a:spLocks noGrp="1"/>
          </p:cNvSpPr>
          <p:nvPr>
            <p:ph type="body" sz="quarter" idx="13" hasCustomPrompt="1"/>
          </p:nvPr>
        </p:nvSpPr>
        <p:spPr>
          <a:xfrm>
            <a:off x="865260" y="1544030"/>
            <a:ext cx="3414510" cy="272984"/>
          </a:xfrm>
        </p:spPr>
        <p:txBody>
          <a:bodyPr/>
          <a:lstStyle>
            <a:lvl1pPr marL="0" indent="0">
              <a:lnSpc>
                <a:spcPct val="100000"/>
              </a:lnSpc>
              <a:buNone/>
              <a:defRPr b="0" i="0">
                <a:solidFill>
                  <a:srgbClr val="423A75"/>
                </a:solidFill>
                <a:latin typeface="Franklin Gothic Medium" panose="020B0603020102020204" pitchFamily="34" charset="0"/>
              </a:defRPr>
            </a:lvl1pPr>
          </a:lstStyle>
          <a:p>
            <a:pPr lvl="0"/>
            <a:r>
              <a:rPr lang="en-GB" dirty="0"/>
              <a:t>This is a title</a:t>
            </a:r>
          </a:p>
        </p:txBody>
      </p:sp>
      <p:sp>
        <p:nvSpPr>
          <p:cNvPr id="13" name="Text Placeholder 22">
            <a:extLst>
              <a:ext uri="{FF2B5EF4-FFF2-40B4-BE49-F238E27FC236}">
                <a16:creationId xmlns:a16="http://schemas.microsoft.com/office/drawing/2014/main" id="{3D6FF04D-A254-358D-B0E8-930C7F8DBE43}"/>
              </a:ext>
            </a:extLst>
          </p:cNvPr>
          <p:cNvSpPr>
            <a:spLocks noGrp="1"/>
          </p:cNvSpPr>
          <p:nvPr>
            <p:ph type="body" sz="quarter" idx="14" hasCustomPrompt="1"/>
          </p:nvPr>
        </p:nvSpPr>
        <p:spPr>
          <a:xfrm>
            <a:off x="4899933" y="1869347"/>
            <a:ext cx="3414510" cy="2753453"/>
          </a:xfrm>
        </p:spPr>
        <p:txBody>
          <a:bodyPr>
            <a:noAutofit/>
          </a:bodyPr>
          <a:lstStyle>
            <a:lvl1pPr marL="171450" indent="-171450">
              <a:buFont typeface="Arial" panose="020B0604020202020204" pitchFamily="34" charset="0"/>
              <a:buChar char="•"/>
              <a:defRPr sz="1200">
                <a:solidFill>
                  <a:srgbClr val="7E1C74"/>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p>
          <a:p>
            <a:pPr lvl="0"/>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p>
          <a:p>
            <a:pPr lvl="0"/>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4" name="Text Placeholder 24">
            <a:extLst>
              <a:ext uri="{FF2B5EF4-FFF2-40B4-BE49-F238E27FC236}">
                <a16:creationId xmlns:a16="http://schemas.microsoft.com/office/drawing/2014/main" id="{CB000D31-DE8D-A02F-F435-D2D3F94B93F2}"/>
              </a:ext>
            </a:extLst>
          </p:cNvPr>
          <p:cNvSpPr>
            <a:spLocks noGrp="1"/>
          </p:cNvSpPr>
          <p:nvPr>
            <p:ph type="body" sz="quarter" idx="15" hasCustomPrompt="1"/>
          </p:nvPr>
        </p:nvSpPr>
        <p:spPr>
          <a:xfrm>
            <a:off x="4899932" y="1544030"/>
            <a:ext cx="3414510" cy="272984"/>
          </a:xfrm>
        </p:spPr>
        <p:txBody>
          <a:bodyPr/>
          <a:lstStyle>
            <a:lvl1pPr marL="0" indent="0">
              <a:lnSpc>
                <a:spcPct val="100000"/>
              </a:lnSpc>
              <a:buNone/>
              <a:defRPr b="0" i="0">
                <a:solidFill>
                  <a:srgbClr val="7E1C74"/>
                </a:solidFill>
                <a:latin typeface="Franklin Gothic Medium" panose="020B0603020102020204" pitchFamily="34" charset="0"/>
              </a:defRPr>
            </a:lvl1pPr>
          </a:lstStyle>
          <a:p>
            <a:pPr lvl="0"/>
            <a:r>
              <a:rPr lang="en-GB" dirty="0"/>
              <a:t>This is a title</a:t>
            </a:r>
          </a:p>
        </p:txBody>
      </p:sp>
      <p:sp>
        <p:nvSpPr>
          <p:cNvPr id="2" name="Date Placeholder 3">
            <a:extLst>
              <a:ext uri="{FF2B5EF4-FFF2-40B4-BE49-F238E27FC236}">
                <a16:creationId xmlns:a16="http://schemas.microsoft.com/office/drawing/2014/main" id="{35A5ADAA-FA60-7057-DCBF-BFC7E7BFD062}"/>
              </a:ext>
            </a:extLst>
          </p:cNvPr>
          <p:cNvSpPr>
            <a:spLocks noGrp="1"/>
          </p:cNvSpPr>
          <p:nvPr>
            <p:ph type="dt" sz="half" idx="16"/>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97BE18BE-B3C5-BBCD-5BA3-2FDD747F20BF}"/>
              </a:ext>
            </a:extLst>
          </p:cNvPr>
          <p:cNvSpPr>
            <a:spLocks noGrp="1"/>
          </p:cNvSpPr>
          <p:nvPr>
            <p:ph type="ftr" sz="quarter" idx="17"/>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20B722CF-F788-0519-E3F1-05829084D615}"/>
              </a:ext>
            </a:extLst>
          </p:cNvPr>
          <p:cNvSpPr>
            <a:spLocks noGrp="1"/>
          </p:cNvSpPr>
          <p:nvPr>
            <p:ph type="sldNum" sz="quarter" idx="18"/>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7" name="Text Placeholder 6">
            <a:extLst>
              <a:ext uri="{FF2B5EF4-FFF2-40B4-BE49-F238E27FC236}">
                <a16:creationId xmlns:a16="http://schemas.microsoft.com/office/drawing/2014/main" id="{4B57319D-AEA1-F562-EA4C-969EACA21888}"/>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873579245"/>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image 5">
    <p:spTree>
      <p:nvGrpSpPr>
        <p:cNvPr id="1" name=""/>
        <p:cNvGrpSpPr/>
        <p:nvPr/>
      </p:nvGrpSpPr>
      <p:grpSpPr>
        <a:xfrm>
          <a:off x="0" y="0"/>
          <a:ext cx="0" cy="0"/>
          <a:chOff x="0" y="0"/>
          <a:chExt cx="0" cy="0"/>
        </a:xfrm>
      </p:grpSpPr>
      <p:sp>
        <p:nvSpPr>
          <p:cNvPr id="2" name="Title 1"/>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3" name="Content Placeholder 2"/>
          <p:cNvSpPr>
            <a:spLocks noGrp="1"/>
          </p:cNvSpPr>
          <p:nvPr>
            <p:ph idx="1"/>
          </p:nvPr>
        </p:nvSpPr>
        <p:spPr>
          <a:xfrm>
            <a:off x="628650" y="1213632"/>
            <a:ext cx="7886700" cy="18422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Picture Placeholder 5">
            <a:extLst>
              <a:ext uri="{FF2B5EF4-FFF2-40B4-BE49-F238E27FC236}">
                <a16:creationId xmlns:a16="http://schemas.microsoft.com/office/drawing/2014/main" id="{A7443D5C-3F67-B595-6172-B49F156B5209}"/>
              </a:ext>
            </a:extLst>
          </p:cNvPr>
          <p:cNvSpPr>
            <a:spLocks noGrp="1"/>
          </p:cNvSpPr>
          <p:nvPr>
            <p:ph type="pic" sz="quarter" idx="11"/>
          </p:nvPr>
        </p:nvSpPr>
        <p:spPr>
          <a:xfrm>
            <a:off x="584037" y="3162054"/>
            <a:ext cx="7931314" cy="1981447"/>
          </a:xfrm>
          <a:prstGeom prst="round2SameRect">
            <a:avLst>
              <a:gd name="adj1" fmla="val 5293"/>
              <a:gd name="adj2" fmla="val 0"/>
            </a:avLst>
          </a:prstGeom>
        </p:spPr>
        <p:txBody>
          <a:bodyPr/>
          <a:lstStyle/>
          <a:p>
            <a:endParaRPr lang="en-GB"/>
          </a:p>
        </p:txBody>
      </p:sp>
      <p:sp>
        <p:nvSpPr>
          <p:cNvPr id="5" name="Text Placeholder 6">
            <a:extLst>
              <a:ext uri="{FF2B5EF4-FFF2-40B4-BE49-F238E27FC236}">
                <a16:creationId xmlns:a16="http://schemas.microsoft.com/office/drawing/2014/main" id="{49F804A4-5F74-3579-0C7B-C6DF8FDA0EBC}"/>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940372068"/>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image 6">
    <p:spTree>
      <p:nvGrpSpPr>
        <p:cNvPr id="1" name=""/>
        <p:cNvGrpSpPr/>
        <p:nvPr/>
      </p:nvGrpSpPr>
      <p:grpSpPr>
        <a:xfrm>
          <a:off x="0" y="0"/>
          <a:ext cx="0" cy="0"/>
          <a:chOff x="0" y="0"/>
          <a:chExt cx="0" cy="0"/>
        </a:xfrm>
      </p:grpSpPr>
      <p:sp>
        <p:nvSpPr>
          <p:cNvPr id="2" name="Title 1"/>
          <p:cNvSpPr>
            <a:spLocks noGrp="1"/>
          </p:cNvSpPr>
          <p:nvPr>
            <p:ph type="title"/>
          </p:nvPr>
        </p:nvSpPr>
        <p:spPr>
          <a:xfrm>
            <a:off x="628650" y="2512327"/>
            <a:ext cx="7886700" cy="571400"/>
          </a:xfrm>
        </p:spPr>
        <p:txBody>
          <a:bodyPr/>
          <a:lstStyle/>
          <a:p>
            <a:r>
              <a:rPr lang="en-GB"/>
              <a:t>Click to edit Master title style</a:t>
            </a:r>
            <a:endParaRPr lang="en-US" dirty="0"/>
          </a:p>
        </p:txBody>
      </p:sp>
      <p:sp>
        <p:nvSpPr>
          <p:cNvPr id="3" name="Content Placeholder 2"/>
          <p:cNvSpPr>
            <a:spLocks noGrp="1"/>
          </p:cNvSpPr>
          <p:nvPr>
            <p:ph idx="1"/>
          </p:nvPr>
        </p:nvSpPr>
        <p:spPr>
          <a:xfrm>
            <a:off x="628650" y="3083728"/>
            <a:ext cx="7886700" cy="184223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Picture Placeholder 5">
            <a:extLst>
              <a:ext uri="{FF2B5EF4-FFF2-40B4-BE49-F238E27FC236}">
                <a16:creationId xmlns:a16="http://schemas.microsoft.com/office/drawing/2014/main" id="{A7443D5C-3F67-B595-6172-B49F156B5209}"/>
              </a:ext>
            </a:extLst>
          </p:cNvPr>
          <p:cNvSpPr>
            <a:spLocks noGrp="1"/>
          </p:cNvSpPr>
          <p:nvPr>
            <p:ph type="pic" sz="quarter" idx="11"/>
          </p:nvPr>
        </p:nvSpPr>
        <p:spPr>
          <a:xfrm>
            <a:off x="584037" y="0"/>
            <a:ext cx="7931314" cy="1981447"/>
          </a:xfrm>
          <a:prstGeom prst="round2SameRect">
            <a:avLst>
              <a:gd name="adj1" fmla="val 0"/>
              <a:gd name="adj2" fmla="val 5359"/>
            </a:avLst>
          </a:prstGeom>
        </p:spPr>
        <p:txBody>
          <a:bodyPr/>
          <a:lstStyle/>
          <a:p>
            <a:endParaRPr lang="en-GB"/>
          </a:p>
        </p:txBody>
      </p:sp>
      <p:sp>
        <p:nvSpPr>
          <p:cNvPr id="5" name="Date Placeholder 3">
            <a:extLst>
              <a:ext uri="{FF2B5EF4-FFF2-40B4-BE49-F238E27FC236}">
                <a16:creationId xmlns:a16="http://schemas.microsoft.com/office/drawing/2014/main" id="{8B1B5BE8-F382-987D-FA46-95555A38FB6F}"/>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01C6D2D9-7A47-1C1E-7C09-F717342BD4B9}"/>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8" name="Slide Number Placeholder 6">
            <a:extLst>
              <a:ext uri="{FF2B5EF4-FFF2-40B4-BE49-F238E27FC236}">
                <a16:creationId xmlns:a16="http://schemas.microsoft.com/office/drawing/2014/main" id="{55B163B9-C9FB-49CC-228A-F2BBF9AE2047}"/>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9" name="Text Placeholder 6">
            <a:extLst>
              <a:ext uri="{FF2B5EF4-FFF2-40B4-BE49-F238E27FC236}">
                <a16:creationId xmlns:a16="http://schemas.microsoft.com/office/drawing/2014/main" id="{2DDBEC5C-94AE-9A8D-6281-617613F19FC8}"/>
              </a:ext>
            </a:extLst>
          </p:cNvPr>
          <p:cNvSpPr>
            <a:spLocks noGrp="1"/>
          </p:cNvSpPr>
          <p:nvPr>
            <p:ph type="body" sz="quarter" idx="19" hasCustomPrompt="1"/>
          </p:nvPr>
        </p:nvSpPr>
        <p:spPr>
          <a:xfrm>
            <a:off x="628650" y="2242593"/>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3320389936"/>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Title 1"/>
          <p:cNvSpPr>
            <a:spLocks noGrp="1"/>
          </p:cNvSpPr>
          <p:nvPr>
            <p:ph type="ctrTitle"/>
          </p:nvPr>
        </p:nvSpPr>
        <p:spPr>
          <a:xfrm>
            <a:off x="712347" y="2154248"/>
            <a:ext cx="4768154" cy="1790700"/>
          </a:xfrm>
        </p:spPr>
        <p:txBody>
          <a:bodyPr anchor="b">
            <a:normAutofit/>
          </a:bodyPr>
          <a:lstStyle>
            <a:lvl1pPr algn="l">
              <a:defRPr sz="3600"/>
            </a:lvl1pPr>
          </a:lstStyle>
          <a:p>
            <a:r>
              <a:rPr lang="en-GB" dirty="0"/>
              <a:t>Click to edit Master title style</a:t>
            </a:r>
            <a:endParaRPr lang="en-US" dirty="0"/>
          </a:p>
        </p:txBody>
      </p:sp>
      <p:sp>
        <p:nvSpPr>
          <p:cNvPr id="3" name="Subtitle 2"/>
          <p:cNvSpPr>
            <a:spLocks noGrp="1"/>
          </p:cNvSpPr>
          <p:nvPr>
            <p:ph type="subTitle" idx="1"/>
          </p:nvPr>
        </p:nvSpPr>
        <p:spPr>
          <a:xfrm>
            <a:off x="712347" y="4061574"/>
            <a:ext cx="4768154" cy="678425"/>
          </a:xfrm>
        </p:spPr>
        <p:txBody>
          <a:bodyPr>
            <a:norm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6" name="Picture Placeholder 5">
            <a:extLst>
              <a:ext uri="{FF2B5EF4-FFF2-40B4-BE49-F238E27FC236}">
                <a16:creationId xmlns:a16="http://schemas.microsoft.com/office/drawing/2014/main" id="{1163F2CD-9146-651B-3D02-A041CF7BF1FD}"/>
              </a:ext>
            </a:extLst>
          </p:cNvPr>
          <p:cNvSpPr>
            <a:spLocks noGrp="1"/>
          </p:cNvSpPr>
          <p:nvPr>
            <p:ph type="pic" sz="quarter" idx="10"/>
          </p:nvPr>
        </p:nvSpPr>
        <p:spPr>
          <a:xfrm>
            <a:off x="5745972" y="418854"/>
            <a:ext cx="3592707" cy="4450694"/>
          </a:xfrm>
          <a:prstGeom prst="roundRect">
            <a:avLst>
              <a:gd name="adj" fmla="val 3859"/>
            </a:avLst>
          </a:prstGeom>
        </p:spPr>
        <p:txBody>
          <a:bodyPr/>
          <a:lstStyle/>
          <a:p>
            <a:endParaRPr lang="en-GB"/>
          </a:p>
        </p:txBody>
      </p:sp>
      <p:sp>
        <p:nvSpPr>
          <p:cNvPr id="8" name="Picture Placeholder 7">
            <a:extLst>
              <a:ext uri="{FF2B5EF4-FFF2-40B4-BE49-F238E27FC236}">
                <a16:creationId xmlns:a16="http://schemas.microsoft.com/office/drawing/2014/main" id="{168D4FCE-0B5C-B66D-FC9A-F4A27A6FDD1C}"/>
              </a:ext>
            </a:extLst>
          </p:cNvPr>
          <p:cNvSpPr>
            <a:spLocks noGrp="1"/>
          </p:cNvSpPr>
          <p:nvPr>
            <p:ph type="pic" sz="quarter" idx="11" hasCustomPrompt="1"/>
          </p:nvPr>
        </p:nvSpPr>
        <p:spPr>
          <a:xfrm>
            <a:off x="712347" y="486093"/>
            <a:ext cx="899907" cy="481402"/>
          </a:xfrm>
        </p:spPr>
        <p:txBody>
          <a:bodyPr anchor="ctr">
            <a:normAutofit/>
          </a:bodyPr>
          <a:lstStyle>
            <a:lvl1pPr marL="0" indent="0" algn="ctr">
              <a:buNone/>
              <a:defRPr sz="1050"/>
            </a:lvl1pPr>
          </a:lstStyle>
          <a:p>
            <a:r>
              <a:rPr lang="en-GB" dirty="0"/>
              <a:t>Logo </a:t>
            </a:r>
            <a:r>
              <a:rPr lang="en-GB" dirty="0" err="1"/>
              <a:t>klant</a:t>
            </a:r>
            <a:endParaRPr lang="en-GB" dirty="0"/>
          </a:p>
        </p:txBody>
      </p:sp>
    </p:spTree>
    <p:extLst>
      <p:ext uri="{BB962C8B-B14F-4D97-AF65-F5344CB8AC3E}">
        <p14:creationId xmlns:p14="http://schemas.microsoft.com/office/powerpoint/2010/main" val="2749932764"/>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images 1">
    <p:spTree>
      <p:nvGrpSpPr>
        <p:cNvPr id="1" name=""/>
        <p:cNvGrpSpPr/>
        <p:nvPr/>
      </p:nvGrpSpPr>
      <p:grpSpPr>
        <a:xfrm>
          <a:off x="0" y="0"/>
          <a:ext cx="0" cy="0"/>
          <a:chOff x="0" y="0"/>
          <a:chExt cx="0" cy="0"/>
        </a:xfrm>
      </p:grpSpPr>
      <p:sp>
        <p:nvSpPr>
          <p:cNvPr id="2" name="Title 1"/>
          <p:cNvSpPr>
            <a:spLocks noGrp="1"/>
          </p:cNvSpPr>
          <p:nvPr>
            <p:ph type="title"/>
          </p:nvPr>
        </p:nvSpPr>
        <p:spPr>
          <a:xfrm>
            <a:off x="628650" y="1291160"/>
            <a:ext cx="3765990" cy="834202"/>
          </a:xfrm>
        </p:spPr>
        <p:txBody>
          <a:bodyPr/>
          <a:lstStyle/>
          <a:p>
            <a:r>
              <a:rPr lang="en-GB" dirty="0"/>
              <a:t>Click to edit Master title style</a:t>
            </a:r>
            <a:endParaRPr lang="en-US" dirty="0"/>
          </a:p>
        </p:txBody>
      </p:sp>
      <p:sp>
        <p:nvSpPr>
          <p:cNvPr id="4" name="Picture Placeholder 5">
            <a:extLst>
              <a:ext uri="{FF2B5EF4-FFF2-40B4-BE49-F238E27FC236}">
                <a16:creationId xmlns:a16="http://schemas.microsoft.com/office/drawing/2014/main" id="{BDA8D494-347E-EAE3-964A-236221D2832B}"/>
              </a:ext>
            </a:extLst>
          </p:cNvPr>
          <p:cNvSpPr>
            <a:spLocks noGrp="1"/>
          </p:cNvSpPr>
          <p:nvPr>
            <p:ph type="pic" sz="quarter" idx="11"/>
          </p:nvPr>
        </p:nvSpPr>
        <p:spPr>
          <a:xfrm>
            <a:off x="5411379" y="-320627"/>
            <a:ext cx="1683459" cy="2240915"/>
          </a:xfrm>
          <a:prstGeom prst="roundRect">
            <a:avLst>
              <a:gd name="adj" fmla="val 3859"/>
            </a:avLst>
          </a:prstGeom>
        </p:spPr>
        <p:txBody>
          <a:bodyPr/>
          <a:lstStyle/>
          <a:p>
            <a:endParaRPr lang="en-GB"/>
          </a:p>
        </p:txBody>
      </p:sp>
      <p:sp>
        <p:nvSpPr>
          <p:cNvPr id="8" name="Text Placeholder 7">
            <a:extLst>
              <a:ext uri="{FF2B5EF4-FFF2-40B4-BE49-F238E27FC236}">
                <a16:creationId xmlns:a16="http://schemas.microsoft.com/office/drawing/2014/main" id="{0C2A307D-1943-069A-CC01-FB434F23F069}"/>
              </a:ext>
            </a:extLst>
          </p:cNvPr>
          <p:cNvSpPr>
            <a:spLocks noGrp="1"/>
          </p:cNvSpPr>
          <p:nvPr>
            <p:ph type="body" sz="quarter" idx="12"/>
          </p:nvPr>
        </p:nvSpPr>
        <p:spPr>
          <a:xfrm>
            <a:off x="628650" y="2189100"/>
            <a:ext cx="3765550" cy="2562073"/>
          </a:xfrm>
        </p:spPr>
        <p:txBody>
          <a:bodyPr/>
          <a:lstStyle>
            <a:lvl1pPr marL="0" indent="0">
              <a:buNone/>
              <a:defRPr/>
            </a:lvl1pPr>
          </a:lstStyle>
          <a:p>
            <a:pPr lvl="0"/>
            <a:r>
              <a:rPr lang="en-GB" dirty="0"/>
              <a:t>Click to edit Master text styles</a:t>
            </a:r>
          </a:p>
        </p:txBody>
      </p:sp>
      <p:sp>
        <p:nvSpPr>
          <p:cNvPr id="9" name="Picture Placeholder 5">
            <a:extLst>
              <a:ext uri="{FF2B5EF4-FFF2-40B4-BE49-F238E27FC236}">
                <a16:creationId xmlns:a16="http://schemas.microsoft.com/office/drawing/2014/main" id="{7E52367E-9B0D-6B69-6D05-6A69FD588965}"/>
              </a:ext>
            </a:extLst>
          </p:cNvPr>
          <p:cNvSpPr>
            <a:spLocks noGrp="1"/>
          </p:cNvSpPr>
          <p:nvPr>
            <p:ph type="pic" sz="quarter" idx="13"/>
          </p:nvPr>
        </p:nvSpPr>
        <p:spPr>
          <a:xfrm>
            <a:off x="5411379" y="2015609"/>
            <a:ext cx="1683459" cy="2240915"/>
          </a:xfrm>
          <a:prstGeom prst="roundRect">
            <a:avLst>
              <a:gd name="adj" fmla="val 3859"/>
            </a:avLst>
          </a:prstGeom>
        </p:spPr>
        <p:txBody>
          <a:bodyPr/>
          <a:lstStyle/>
          <a:p>
            <a:endParaRPr lang="en-GB"/>
          </a:p>
        </p:txBody>
      </p:sp>
      <p:sp>
        <p:nvSpPr>
          <p:cNvPr id="10" name="Picture Placeholder 5">
            <a:extLst>
              <a:ext uri="{FF2B5EF4-FFF2-40B4-BE49-F238E27FC236}">
                <a16:creationId xmlns:a16="http://schemas.microsoft.com/office/drawing/2014/main" id="{E092F430-4812-E98C-AF1D-25FEAA64C4DC}"/>
              </a:ext>
            </a:extLst>
          </p:cNvPr>
          <p:cNvSpPr>
            <a:spLocks noGrp="1"/>
          </p:cNvSpPr>
          <p:nvPr>
            <p:ph type="pic" sz="quarter" idx="14"/>
          </p:nvPr>
        </p:nvSpPr>
        <p:spPr>
          <a:xfrm>
            <a:off x="5411379" y="4351845"/>
            <a:ext cx="1683459" cy="2240915"/>
          </a:xfrm>
          <a:prstGeom prst="roundRect">
            <a:avLst>
              <a:gd name="adj" fmla="val 3859"/>
            </a:avLst>
          </a:prstGeom>
        </p:spPr>
        <p:txBody>
          <a:bodyPr/>
          <a:lstStyle/>
          <a:p>
            <a:endParaRPr lang="en-GB"/>
          </a:p>
        </p:txBody>
      </p:sp>
      <p:sp>
        <p:nvSpPr>
          <p:cNvPr id="14" name="Picture Placeholder 5">
            <a:extLst>
              <a:ext uri="{FF2B5EF4-FFF2-40B4-BE49-F238E27FC236}">
                <a16:creationId xmlns:a16="http://schemas.microsoft.com/office/drawing/2014/main" id="{1A72086A-7791-E6E3-30AC-E2F4DDF308D8}"/>
              </a:ext>
            </a:extLst>
          </p:cNvPr>
          <p:cNvSpPr>
            <a:spLocks noGrp="1"/>
          </p:cNvSpPr>
          <p:nvPr>
            <p:ph type="pic" sz="quarter" idx="15"/>
          </p:nvPr>
        </p:nvSpPr>
        <p:spPr>
          <a:xfrm>
            <a:off x="7206312" y="-884944"/>
            <a:ext cx="1683459" cy="2240915"/>
          </a:xfrm>
          <a:prstGeom prst="roundRect">
            <a:avLst>
              <a:gd name="adj" fmla="val 3859"/>
            </a:avLst>
          </a:prstGeom>
        </p:spPr>
        <p:txBody>
          <a:bodyPr/>
          <a:lstStyle/>
          <a:p>
            <a:endParaRPr lang="en-GB"/>
          </a:p>
        </p:txBody>
      </p:sp>
      <p:sp>
        <p:nvSpPr>
          <p:cNvPr id="15" name="Picture Placeholder 5">
            <a:extLst>
              <a:ext uri="{FF2B5EF4-FFF2-40B4-BE49-F238E27FC236}">
                <a16:creationId xmlns:a16="http://schemas.microsoft.com/office/drawing/2014/main" id="{EE1624C7-36B0-7D69-3818-B2205E15ABAA}"/>
              </a:ext>
            </a:extLst>
          </p:cNvPr>
          <p:cNvSpPr>
            <a:spLocks noGrp="1"/>
          </p:cNvSpPr>
          <p:nvPr>
            <p:ph type="pic" sz="quarter" idx="16"/>
          </p:nvPr>
        </p:nvSpPr>
        <p:spPr>
          <a:xfrm>
            <a:off x="7206312" y="1451292"/>
            <a:ext cx="1683459" cy="2240915"/>
          </a:xfrm>
          <a:prstGeom prst="roundRect">
            <a:avLst>
              <a:gd name="adj" fmla="val 3859"/>
            </a:avLst>
          </a:prstGeom>
        </p:spPr>
        <p:txBody>
          <a:bodyPr/>
          <a:lstStyle/>
          <a:p>
            <a:endParaRPr lang="en-GB"/>
          </a:p>
        </p:txBody>
      </p:sp>
      <p:sp>
        <p:nvSpPr>
          <p:cNvPr id="16" name="Picture Placeholder 5">
            <a:extLst>
              <a:ext uri="{FF2B5EF4-FFF2-40B4-BE49-F238E27FC236}">
                <a16:creationId xmlns:a16="http://schemas.microsoft.com/office/drawing/2014/main" id="{158D3BB5-4C59-B428-8828-7E0D3A044528}"/>
              </a:ext>
            </a:extLst>
          </p:cNvPr>
          <p:cNvSpPr>
            <a:spLocks noGrp="1"/>
          </p:cNvSpPr>
          <p:nvPr>
            <p:ph type="pic" sz="quarter" idx="17"/>
          </p:nvPr>
        </p:nvSpPr>
        <p:spPr>
          <a:xfrm>
            <a:off x="7206312" y="3787528"/>
            <a:ext cx="1683459" cy="2240915"/>
          </a:xfrm>
          <a:prstGeom prst="roundRect">
            <a:avLst>
              <a:gd name="adj" fmla="val 3859"/>
            </a:avLst>
          </a:prstGeom>
        </p:spPr>
        <p:txBody>
          <a:bodyPr/>
          <a:lstStyle/>
          <a:p>
            <a:endParaRPr lang="en-GB"/>
          </a:p>
        </p:txBody>
      </p:sp>
      <p:sp>
        <p:nvSpPr>
          <p:cNvPr id="3" name="Date Placeholder 3">
            <a:extLst>
              <a:ext uri="{FF2B5EF4-FFF2-40B4-BE49-F238E27FC236}">
                <a16:creationId xmlns:a16="http://schemas.microsoft.com/office/drawing/2014/main" id="{93E6AEDD-2E63-CAC1-B9A5-74D4C126B0EC}"/>
              </a:ext>
            </a:extLst>
          </p:cNvPr>
          <p:cNvSpPr>
            <a:spLocks noGrp="1"/>
          </p:cNvSpPr>
          <p:nvPr>
            <p:ph type="dt" sz="half" idx="18"/>
          </p:nvPr>
        </p:nvSpPr>
        <p:spPr>
          <a:xfrm>
            <a:off x="2839721"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B3E89F65-B716-5870-CAE9-3F75BE809E8B}"/>
              </a:ext>
            </a:extLst>
          </p:cNvPr>
          <p:cNvSpPr>
            <a:spLocks noGrp="1"/>
          </p:cNvSpPr>
          <p:nvPr>
            <p:ph type="ftr" sz="quarter" idx="19"/>
          </p:nvPr>
        </p:nvSpPr>
        <p:spPr>
          <a:xfrm>
            <a:off x="534669"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3374FE81-2980-F958-B923-C6B31ADDEC2F}"/>
              </a:ext>
            </a:extLst>
          </p:cNvPr>
          <p:cNvSpPr>
            <a:spLocks noGrp="1"/>
          </p:cNvSpPr>
          <p:nvPr>
            <p:ph type="sldNum" sz="quarter" idx="20"/>
          </p:nvPr>
        </p:nvSpPr>
        <p:spPr>
          <a:xfrm>
            <a:off x="122555" y="4881879"/>
            <a:ext cx="412114" cy="215107"/>
          </a:xfrm>
        </p:spPr>
        <p:txBody>
          <a:bodyPr/>
          <a:lstStyle>
            <a:lvl1pPr algn="l">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11" name="Text Placeholder 6">
            <a:extLst>
              <a:ext uri="{FF2B5EF4-FFF2-40B4-BE49-F238E27FC236}">
                <a16:creationId xmlns:a16="http://schemas.microsoft.com/office/drawing/2014/main" id="{BEBBCD00-7C9E-642B-5ABC-FF5760B801C9}"/>
              </a:ext>
            </a:extLst>
          </p:cNvPr>
          <p:cNvSpPr>
            <a:spLocks noGrp="1"/>
          </p:cNvSpPr>
          <p:nvPr>
            <p:ph type="body" sz="quarter" idx="21" hasCustomPrompt="1"/>
          </p:nvPr>
        </p:nvSpPr>
        <p:spPr>
          <a:xfrm>
            <a:off x="628650" y="1014822"/>
            <a:ext cx="3765550" cy="276338"/>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733765713"/>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1">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1CF2ED96-08A9-9651-DA12-271903E9D715}"/>
              </a:ext>
            </a:extLst>
          </p:cNvPr>
          <p:cNvSpPr/>
          <p:nvPr userDrawn="1"/>
        </p:nvSpPr>
        <p:spPr>
          <a:xfrm>
            <a:off x="628650" y="786520"/>
            <a:ext cx="3539938" cy="4028788"/>
          </a:xfrm>
          <a:prstGeom prst="roundRect">
            <a:avLst>
              <a:gd name="adj" fmla="val 3245"/>
            </a:avLst>
          </a:prstGeom>
          <a:noFill/>
          <a:ln w="3175">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40259" y="1011544"/>
            <a:ext cx="3212757" cy="817256"/>
          </a:xfrm>
        </p:spPr>
        <p:txBody>
          <a:bodyPr>
            <a:normAutofit/>
          </a:bodyPr>
          <a:lstStyle>
            <a:lvl1pPr>
              <a:defRPr sz="1600"/>
            </a:lvl1pPr>
          </a:lstStyle>
          <a:p>
            <a:r>
              <a:rPr lang="en-GB" dirty="0"/>
              <a:t>Click to edit Master title style</a:t>
            </a:r>
            <a:endParaRPr lang="en-US" dirty="0"/>
          </a:p>
        </p:txBody>
      </p:sp>
      <p:sp>
        <p:nvSpPr>
          <p:cNvPr id="4" name="Picture Placeholder 5">
            <a:extLst>
              <a:ext uri="{FF2B5EF4-FFF2-40B4-BE49-F238E27FC236}">
                <a16:creationId xmlns:a16="http://schemas.microsoft.com/office/drawing/2014/main" id="{BDA8D494-347E-EAE3-964A-236221D2832B}"/>
              </a:ext>
            </a:extLst>
          </p:cNvPr>
          <p:cNvSpPr>
            <a:spLocks noGrp="1"/>
          </p:cNvSpPr>
          <p:nvPr>
            <p:ph type="pic" sz="quarter" idx="11"/>
          </p:nvPr>
        </p:nvSpPr>
        <p:spPr>
          <a:xfrm>
            <a:off x="4380197" y="431185"/>
            <a:ext cx="4856327" cy="4450694"/>
          </a:xfrm>
          <a:prstGeom prst="roundRect">
            <a:avLst>
              <a:gd name="adj" fmla="val 1114"/>
            </a:avLst>
          </a:prstGeom>
        </p:spPr>
        <p:txBody>
          <a:bodyPr/>
          <a:lstStyle/>
          <a:p>
            <a:endParaRPr lang="en-GB"/>
          </a:p>
        </p:txBody>
      </p:sp>
      <p:sp>
        <p:nvSpPr>
          <p:cNvPr id="5" name="Date Placeholder 3">
            <a:extLst>
              <a:ext uri="{FF2B5EF4-FFF2-40B4-BE49-F238E27FC236}">
                <a16:creationId xmlns:a16="http://schemas.microsoft.com/office/drawing/2014/main" id="{0F844FD9-BE5D-85BB-872A-B04D7D454A38}"/>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DAB2FF1C-6E3C-57E1-9389-3A2554476BE7}"/>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9" name="Slide Number Placeholder 6">
            <a:extLst>
              <a:ext uri="{FF2B5EF4-FFF2-40B4-BE49-F238E27FC236}">
                <a16:creationId xmlns:a16="http://schemas.microsoft.com/office/drawing/2014/main" id="{FC99C56E-23F8-068A-7C39-DAB77EDACAE2}"/>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8" name="Rounded Rectangle 7">
            <a:extLst>
              <a:ext uri="{FF2B5EF4-FFF2-40B4-BE49-F238E27FC236}">
                <a16:creationId xmlns:a16="http://schemas.microsoft.com/office/drawing/2014/main" id="{674669F2-76F8-B779-0FCA-283FF5FE329E}"/>
              </a:ext>
            </a:extLst>
          </p:cNvPr>
          <p:cNvSpPr/>
          <p:nvPr userDrawn="1"/>
        </p:nvSpPr>
        <p:spPr>
          <a:xfrm>
            <a:off x="628650" y="328193"/>
            <a:ext cx="572621" cy="271689"/>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bIns="36000" rtlCol="0" anchor="ctr"/>
          <a:lstStyle/>
          <a:p>
            <a:pPr algn="ctr"/>
            <a:r>
              <a:rPr lang="en-GB" sz="1000" i="0" dirty="0">
                <a:solidFill>
                  <a:schemeClr val="tx1"/>
                </a:solidFill>
              </a:rPr>
              <a:t>Case</a:t>
            </a:r>
          </a:p>
        </p:txBody>
      </p:sp>
      <p:sp>
        <p:nvSpPr>
          <p:cNvPr id="12" name="Text Placeholder 11">
            <a:extLst>
              <a:ext uri="{FF2B5EF4-FFF2-40B4-BE49-F238E27FC236}">
                <a16:creationId xmlns:a16="http://schemas.microsoft.com/office/drawing/2014/main" id="{2B2F9E83-C775-FA61-3912-1C769157283F}"/>
              </a:ext>
            </a:extLst>
          </p:cNvPr>
          <p:cNvSpPr>
            <a:spLocks noGrp="1"/>
          </p:cNvSpPr>
          <p:nvPr>
            <p:ph type="body" sz="quarter" idx="15" hasCustomPrompt="1"/>
          </p:nvPr>
        </p:nvSpPr>
        <p:spPr>
          <a:xfrm>
            <a:off x="1272809" y="289508"/>
            <a:ext cx="2895780" cy="349057"/>
          </a:xfrm>
        </p:spPr>
        <p:txBody>
          <a:bodyPr anchor="ctr">
            <a:normAutofit/>
          </a:bodyPr>
          <a:lstStyle>
            <a:lvl1pPr marL="0" indent="0">
              <a:lnSpc>
                <a:spcPct val="100000"/>
              </a:lnSpc>
              <a:buNone/>
              <a:defRPr sz="1100" b="1" i="0">
                <a:latin typeface="Aptos SemiBold" panose="020B0004020202020204" pitchFamily="34" charset="0"/>
              </a:defRPr>
            </a:lvl1pPr>
          </a:lstStyle>
          <a:p>
            <a:pPr lvl="0"/>
            <a:r>
              <a:rPr lang="en-GB" dirty="0"/>
              <a:t>Client name</a:t>
            </a:r>
          </a:p>
        </p:txBody>
      </p:sp>
      <p:sp>
        <p:nvSpPr>
          <p:cNvPr id="14" name="Text Placeholder 13">
            <a:extLst>
              <a:ext uri="{FF2B5EF4-FFF2-40B4-BE49-F238E27FC236}">
                <a16:creationId xmlns:a16="http://schemas.microsoft.com/office/drawing/2014/main" id="{08491DFC-1A66-5417-6A4C-9B64A563501D}"/>
              </a:ext>
            </a:extLst>
          </p:cNvPr>
          <p:cNvSpPr>
            <a:spLocks noGrp="1"/>
          </p:cNvSpPr>
          <p:nvPr>
            <p:ph type="body" sz="quarter" idx="16"/>
          </p:nvPr>
        </p:nvSpPr>
        <p:spPr>
          <a:xfrm>
            <a:off x="840259" y="1828800"/>
            <a:ext cx="3212757" cy="2780270"/>
          </a:xfrm>
        </p:spPr>
        <p:txBody>
          <a:bodyPr>
            <a:normAutofit/>
          </a:bodyPr>
          <a:lstStyle>
            <a:lvl1pPr marL="0" indent="0">
              <a:buNone/>
              <a:defRPr sz="1300"/>
            </a:lvl1pPr>
            <a:lvl2pPr marL="342900" indent="0">
              <a:buNone/>
              <a:defRPr/>
            </a:lvl2pPr>
          </a:lstStyle>
          <a:p>
            <a:pPr lvl="0"/>
            <a:r>
              <a:rPr lang="en-GB" dirty="0"/>
              <a:t>Click to edit Master text styles</a:t>
            </a:r>
          </a:p>
        </p:txBody>
      </p:sp>
    </p:spTree>
    <p:extLst>
      <p:ext uri="{BB962C8B-B14F-4D97-AF65-F5344CB8AC3E}">
        <p14:creationId xmlns:p14="http://schemas.microsoft.com/office/powerpoint/2010/main" val="3822727012"/>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2">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1CF2ED96-08A9-9651-DA12-271903E9D715}"/>
              </a:ext>
            </a:extLst>
          </p:cNvPr>
          <p:cNvSpPr/>
          <p:nvPr userDrawn="1"/>
        </p:nvSpPr>
        <p:spPr>
          <a:xfrm>
            <a:off x="628650" y="786520"/>
            <a:ext cx="3539938" cy="4028788"/>
          </a:xfrm>
          <a:prstGeom prst="roundRect">
            <a:avLst>
              <a:gd name="adj" fmla="val 3245"/>
            </a:avLst>
          </a:prstGeom>
          <a:noFill/>
          <a:ln w="3175">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40259" y="1011544"/>
            <a:ext cx="3212757" cy="817256"/>
          </a:xfrm>
        </p:spPr>
        <p:txBody>
          <a:bodyPr>
            <a:normAutofit/>
          </a:bodyPr>
          <a:lstStyle>
            <a:lvl1pPr>
              <a:defRPr sz="1600"/>
            </a:lvl1pPr>
          </a:lstStyle>
          <a:p>
            <a:r>
              <a:rPr lang="en-GB" dirty="0"/>
              <a:t>Click to edit Master title style</a:t>
            </a:r>
            <a:endParaRPr lang="en-US" dirty="0"/>
          </a:p>
        </p:txBody>
      </p:sp>
      <p:sp>
        <p:nvSpPr>
          <p:cNvPr id="4" name="Picture Placeholder 5">
            <a:extLst>
              <a:ext uri="{FF2B5EF4-FFF2-40B4-BE49-F238E27FC236}">
                <a16:creationId xmlns:a16="http://schemas.microsoft.com/office/drawing/2014/main" id="{BDA8D494-347E-EAE3-964A-236221D2832B}"/>
              </a:ext>
            </a:extLst>
          </p:cNvPr>
          <p:cNvSpPr>
            <a:spLocks noGrp="1"/>
          </p:cNvSpPr>
          <p:nvPr>
            <p:ph type="pic" sz="quarter" idx="11"/>
          </p:nvPr>
        </p:nvSpPr>
        <p:spPr>
          <a:xfrm>
            <a:off x="4357447" y="431185"/>
            <a:ext cx="4786554" cy="2352039"/>
          </a:xfrm>
          <a:prstGeom prst="rect">
            <a:avLst/>
          </a:prstGeom>
        </p:spPr>
        <p:txBody>
          <a:bodyPr/>
          <a:lstStyle/>
          <a:p>
            <a:endParaRPr lang="en-GB"/>
          </a:p>
        </p:txBody>
      </p:sp>
      <p:sp>
        <p:nvSpPr>
          <p:cNvPr id="5" name="Date Placeholder 3">
            <a:extLst>
              <a:ext uri="{FF2B5EF4-FFF2-40B4-BE49-F238E27FC236}">
                <a16:creationId xmlns:a16="http://schemas.microsoft.com/office/drawing/2014/main" id="{0F844FD9-BE5D-85BB-872A-B04D7D454A38}"/>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DAB2FF1C-6E3C-57E1-9389-3A2554476BE7}"/>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9" name="Slide Number Placeholder 6">
            <a:extLst>
              <a:ext uri="{FF2B5EF4-FFF2-40B4-BE49-F238E27FC236}">
                <a16:creationId xmlns:a16="http://schemas.microsoft.com/office/drawing/2014/main" id="{FC99C56E-23F8-068A-7C39-DAB77EDACAE2}"/>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8" name="Rounded Rectangle 7">
            <a:extLst>
              <a:ext uri="{FF2B5EF4-FFF2-40B4-BE49-F238E27FC236}">
                <a16:creationId xmlns:a16="http://schemas.microsoft.com/office/drawing/2014/main" id="{674669F2-76F8-B779-0FCA-283FF5FE329E}"/>
              </a:ext>
            </a:extLst>
          </p:cNvPr>
          <p:cNvSpPr/>
          <p:nvPr userDrawn="1"/>
        </p:nvSpPr>
        <p:spPr>
          <a:xfrm>
            <a:off x="628650" y="328193"/>
            <a:ext cx="572621" cy="271689"/>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bIns="36000" rtlCol="0" anchor="ctr"/>
          <a:lstStyle/>
          <a:p>
            <a:pPr algn="ctr"/>
            <a:r>
              <a:rPr lang="en-GB" sz="1000" i="0" dirty="0">
                <a:solidFill>
                  <a:schemeClr val="tx1"/>
                </a:solidFill>
              </a:rPr>
              <a:t>Case</a:t>
            </a:r>
          </a:p>
        </p:txBody>
      </p:sp>
      <p:sp>
        <p:nvSpPr>
          <p:cNvPr id="12" name="Text Placeholder 11">
            <a:extLst>
              <a:ext uri="{FF2B5EF4-FFF2-40B4-BE49-F238E27FC236}">
                <a16:creationId xmlns:a16="http://schemas.microsoft.com/office/drawing/2014/main" id="{2B2F9E83-C775-FA61-3912-1C769157283F}"/>
              </a:ext>
            </a:extLst>
          </p:cNvPr>
          <p:cNvSpPr>
            <a:spLocks noGrp="1"/>
          </p:cNvSpPr>
          <p:nvPr>
            <p:ph type="body" sz="quarter" idx="15" hasCustomPrompt="1"/>
          </p:nvPr>
        </p:nvSpPr>
        <p:spPr>
          <a:xfrm>
            <a:off x="1272809" y="289508"/>
            <a:ext cx="2895780" cy="349057"/>
          </a:xfrm>
        </p:spPr>
        <p:txBody>
          <a:bodyPr anchor="ctr">
            <a:normAutofit/>
          </a:bodyPr>
          <a:lstStyle>
            <a:lvl1pPr marL="0" indent="0">
              <a:lnSpc>
                <a:spcPct val="100000"/>
              </a:lnSpc>
              <a:buNone/>
              <a:defRPr sz="1100" b="1" i="0">
                <a:latin typeface="Aptos SemiBold" panose="020B0004020202020204" pitchFamily="34" charset="0"/>
              </a:defRPr>
            </a:lvl1pPr>
          </a:lstStyle>
          <a:p>
            <a:pPr lvl="0"/>
            <a:r>
              <a:rPr lang="en-GB" dirty="0"/>
              <a:t>Client name</a:t>
            </a:r>
          </a:p>
        </p:txBody>
      </p:sp>
      <p:sp>
        <p:nvSpPr>
          <p:cNvPr id="14" name="Text Placeholder 13">
            <a:extLst>
              <a:ext uri="{FF2B5EF4-FFF2-40B4-BE49-F238E27FC236}">
                <a16:creationId xmlns:a16="http://schemas.microsoft.com/office/drawing/2014/main" id="{08491DFC-1A66-5417-6A4C-9B64A563501D}"/>
              </a:ext>
            </a:extLst>
          </p:cNvPr>
          <p:cNvSpPr>
            <a:spLocks noGrp="1"/>
          </p:cNvSpPr>
          <p:nvPr>
            <p:ph type="body" sz="quarter" idx="16"/>
          </p:nvPr>
        </p:nvSpPr>
        <p:spPr>
          <a:xfrm>
            <a:off x="840259" y="1828800"/>
            <a:ext cx="3212757" cy="2780270"/>
          </a:xfrm>
        </p:spPr>
        <p:txBody>
          <a:bodyPr>
            <a:normAutofit/>
          </a:bodyPr>
          <a:lstStyle>
            <a:lvl1pPr marL="0" indent="0">
              <a:buNone/>
              <a:defRPr sz="1300"/>
            </a:lvl1pPr>
            <a:lvl2pPr marL="342900" indent="0">
              <a:buNone/>
              <a:defRPr/>
            </a:lvl2pPr>
          </a:lstStyle>
          <a:p>
            <a:pPr lvl="0"/>
            <a:r>
              <a:rPr lang="en-GB" dirty="0"/>
              <a:t>Click to edit Master text styles</a:t>
            </a:r>
          </a:p>
        </p:txBody>
      </p:sp>
      <p:sp>
        <p:nvSpPr>
          <p:cNvPr id="3" name="Picture Placeholder 5">
            <a:extLst>
              <a:ext uri="{FF2B5EF4-FFF2-40B4-BE49-F238E27FC236}">
                <a16:creationId xmlns:a16="http://schemas.microsoft.com/office/drawing/2014/main" id="{C23F711E-D101-013E-4697-9AAC3E54D635}"/>
              </a:ext>
            </a:extLst>
          </p:cNvPr>
          <p:cNvSpPr>
            <a:spLocks noGrp="1"/>
          </p:cNvSpPr>
          <p:nvPr>
            <p:ph type="pic" sz="quarter" idx="17"/>
          </p:nvPr>
        </p:nvSpPr>
        <p:spPr>
          <a:xfrm>
            <a:off x="4368801" y="2783224"/>
            <a:ext cx="2397760" cy="2098655"/>
          </a:xfrm>
          <a:prstGeom prst="rect">
            <a:avLst/>
          </a:prstGeom>
        </p:spPr>
        <p:txBody>
          <a:bodyPr/>
          <a:lstStyle/>
          <a:p>
            <a:endParaRPr lang="en-GB"/>
          </a:p>
        </p:txBody>
      </p:sp>
      <p:sp>
        <p:nvSpPr>
          <p:cNvPr id="7" name="Picture Placeholder 5">
            <a:extLst>
              <a:ext uri="{FF2B5EF4-FFF2-40B4-BE49-F238E27FC236}">
                <a16:creationId xmlns:a16="http://schemas.microsoft.com/office/drawing/2014/main" id="{319C648D-FD06-B638-76B2-8093C979502C}"/>
              </a:ext>
            </a:extLst>
          </p:cNvPr>
          <p:cNvSpPr>
            <a:spLocks noGrp="1"/>
          </p:cNvSpPr>
          <p:nvPr>
            <p:ph type="pic" sz="quarter" idx="18"/>
          </p:nvPr>
        </p:nvSpPr>
        <p:spPr>
          <a:xfrm>
            <a:off x="6766561" y="2783224"/>
            <a:ext cx="2397760" cy="2098655"/>
          </a:xfrm>
          <a:prstGeom prst="rect">
            <a:avLst/>
          </a:prstGeom>
        </p:spPr>
        <p:txBody>
          <a:bodyPr/>
          <a:lstStyle/>
          <a:p>
            <a:endParaRPr lang="en-GB"/>
          </a:p>
        </p:txBody>
      </p:sp>
    </p:spTree>
    <p:extLst>
      <p:ext uri="{BB962C8B-B14F-4D97-AF65-F5344CB8AC3E}">
        <p14:creationId xmlns:p14="http://schemas.microsoft.com/office/powerpoint/2010/main" val="4222417462"/>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50112F-3D38-5873-34C7-4F041B743070}"/>
              </a:ext>
            </a:extLst>
          </p:cNvPr>
          <p:cNvSpPr>
            <a:spLocks noGrp="1"/>
          </p:cNvSpPr>
          <p:nvPr>
            <p:ph type="pic" sz="quarter" idx="12"/>
          </p:nvPr>
        </p:nvSpPr>
        <p:spPr>
          <a:xfrm>
            <a:off x="0" y="0"/>
            <a:ext cx="9144000" cy="5143500"/>
          </a:xfrm>
        </p:spPr>
        <p:txBody>
          <a:bodyPr/>
          <a:lstStyle>
            <a:lvl1pPr>
              <a:defRPr>
                <a:solidFill>
                  <a:schemeClr val="bg1"/>
                </a:solidFill>
              </a:defRPr>
            </a:lvl1pPr>
          </a:lstStyle>
          <a:p>
            <a:endParaRPr lang="en-GB"/>
          </a:p>
        </p:txBody>
      </p:sp>
      <p:sp>
        <p:nvSpPr>
          <p:cNvPr id="2" name="Title 1">
            <a:extLst>
              <a:ext uri="{FF2B5EF4-FFF2-40B4-BE49-F238E27FC236}">
                <a16:creationId xmlns:a16="http://schemas.microsoft.com/office/drawing/2014/main" id="{993367E0-0B4D-A06F-B2D8-D046811474A0}"/>
              </a:ext>
            </a:extLst>
          </p:cNvPr>
          <p:cNvSpPr>
            <a:spLocks noGrp="1"/>
          </p:cNvSpPr>
          <p:nvPr>
            <p:ph type="title" hasCustomPrompt="1"/>
          </p:nvPr>
        </p:nvSpPr>
        <p:spPr>
          <a:xfrm>
            <a:off x="3182470" y="555812"/>
            <a:ext cx="5467350" cy="3705453"/>
          </a:xfrm>
        </p:spPr>
        <p:txBody>
          <a:bodyPr anchor="b">
            <a:normAutofit/>
          </a:bodyPr>
          <a:lstStyle>
            <a:lvl1pPr>
              <a:lnSpc>
                <a:spcPct val="100000"/>
              </a:lnSpc>
              <a:defRPr sz="2600" b="0" i="0">
                <a:solidFill>
                  <a:schemeClr val="bg1"/>
                </a:solidFill>
                <a:latin typeface="+mj-lt"/>
              </a:defRPr>
            </a:lvl1pPr>
          </a:lstStyle>
          <a:p>
            <a:r>
              <a:rPr lang="en-GB" dirty="0"/>
              <a:t>Add quote</a:t>
            </a:r>
          </a:p>
        </p:txBody>
      </p:sp>
      <p:sp>
        <p:nvSpPr>
          <p:cNvPr id="15" name="Text Placeholder 14">
            <a:extLst>
              <a:ext uri="{FF2B5EF4-FFF2-40B4-BE49-F238E27FC236}">
                <a16:creationId xmlns:a16="http://schemas.microsoft.com/office/drawing/2014/main" id="{C864F5E4-E04D-F9FE-B2CF-36EE0644D3DB}"/>
              </a:ext>
            </a:extLst>
          </p:cNvPr>
          <p:cNvSpPr>
            <a:spLocks noGrp="1"/>
          </p:cNvSpPr>
          <p:nvPr>
            <p:ph type="body" sz="quarter" idx="11" hasCustomPrompt="1"/>
          </p:nvPr>
        </p:nvSpPr>
        <p:spPr>
          <a:xfrm>
            <a:off x="3182489" y="4311803"/>
            <a:ext cx="5466865" cy="522415"/>
          </a:xfrm>
        </p:spPr>
        <p:txBody>
          <a:bodyPr anchor="ctr">
            <a:normAutofit/>
          </a:bodyPr>
          <a:lstStyle>
            <a:lvl1pPr marL="0" indent="0">
              <a:lnSpc>
                <a:spcPct val="100000"/>
              </a:lnSpc>
              <a:buNone/>
              <a:defRPr sz="1200">
                <a:solidFill>
                  <a:schemeClr val="bg1"/>
                </a:solidFill>
              </a:defRPr>
            </a:lvl1pPr>
          </a:lstStyle>
          <a:p>
            <a:pPr lvl="0"/>
            <a:r>
              <a:rPr lang="en-GB" dirty="0"/>
              <a:t>Naam, One of Us</a:t>
            </a:r>
          </a:p>
        </p:txBody>
      </p:sp>
    </p:spTree>
    <p:extLst>
      <p:ext uri="{BB962C8B-B14F-4D97-AF65-F5344CB8AC3E}">
        <p14:creationId xmlns:p14="http://schemas.microsoft.com/office/powerpoint/2010/main" val="772376037"/>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3DB27BF-3B1C-B5E3-119F-A519173FE65D}"/>
              </a:ext>
            </a:extLst>
          </p:cNvPr>
          <p:cNvSpPr/>
          <p:nvPr userDrawn="1"/>
        </p:nvSpPr>
        <p:spPr>
          <a:xfrm>
            <a:off x="1250576" y="114300"/>
            <a:ext cx="7745506" cy="3899647"/>
          </a:xfrm>
          <a:prstGeom prst="roundRect">
            <a:avLst>
              <a:gd name="adj" fmla="val 2526"/>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8DDEB028-C906-F7C1-40ED-F84D01B75DE4}"/>
              </a:ext>
            </a:extLst>
          </p:cNvPr>
          <p:cNvSpPr/>
          <p:nvPr userDrawn="1"/>
        </p:nvSpPr>
        <p:spPr>
          <a:xfrm>
            <a:off x="1250576" y="4094629"/>
            <a:ext cx="7745506" cy="907675"/>
          </a:xfrm>
          <a:prstGeom prst="roundRect">
            <a:avLst>
              <a:gd name="adj" fmla="val 12156"/>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93367E0-0B4D-A06F-B2D8-D046811474A0}"/>
              </a:ext>
            </a:extLst>
          </p:cNvPr>
          <p:cNvSpPr>
            <a:spLocks noGrp="1"/>
          </p:cNvSpPr>
          <p:nvPr>
            <p:ph type="title" hasCustomPrompt="1"/>
          </p:nvPr>
        </p:nvSpPr>
        <p:spPr>
          <a:xfrm>
            <a:off x="2084295" y="412156"/>
            <a:ext cx="6296584" cy="3292510"/>
          </a:xfrm>
        </p:spPr>
        <p:txBody>
          <a:bodyPr anchor="b">
            <a:normAutofit/>
          </a:bodyPr>
          <a:lstStyle>
            <a:lvl1pPr>
              <a:lnSpc>
                <a:spcPct val="100000"/>
              </a:lnSpc>
              <a:defRPr sz="2600" b="0" i="0">
                <a:latin typeface="Aptos Light" panose="020B0004020202020204" pitchFamily="34" charset="0"/>
              </a:defRPr>
            </a:lvl1pPr>
          </a:lstStyle>
          <a:p>
            <a:r>
              <a:rPr lang="en-GB" dirty="0"/>
              <a:t>Add quote</a:t>
            </a:r>
          </a:p>
        </p:txBody>
      </p:sp>
      <p:sp>
        <p:nvSpPr>
          <p:cNvPr id="10" name="Vertical Text Placeholder 9">
            <a:extLst>
              <a:ext uri="{FF2B5EF4-FFF2-40B4-BE49-F238E27FC236}">
                <a16:creationId xmlns:a16="http://schemas.microsoft.com/office/drawing/2014/main" id="{0679E0DE-84DA-F904-7CCB-1104FD503CE9}"/>
              </a:ext>
            </a:extLst>
          </p:cNvPr>
          <p:cNvSpPr>
            <a:spLocks noGrp="1"/>
          </p:cNvSpPr>
          <p:nvPr>
            <p:ph type="body" orient="vert" sz="quarter" idx="10" hasCustomPrompt="1"/>
          </p:nvPr>
        </p:nvSpPr>
        <p:spPr>
          <a:xfrm>
            <a:off x="147638" y="867334"/>
            <a:ext cx="1042427" cy="4161865"/>
          </a:xfrm>
        </p:spPr>
        <p:txBody>
          <a:bodyPr vert="eaVert" anchor="ctr">
            <a:noAutofit/>
          </a:bodyPr>
          <a:lstStyle>
            <a:lvl1pPr marL="0" indent="0">
              <a:lnSpc>
                <a:spcPct val="100000"/>
              </a:lnSpc>
              <a:buNone/>
              <a:defRPr sz="6600" b="1" i="0">
                <a:latin typeface="Franklin Gothic Demi Cond" panose="020B0603020102020204" pitchFamily="34" charset="0"/>
              </a:defRPr>
            </a:lvl1pPr>
          </a:lstStyle>
          <a:p>
            <a:pPr lvl="0"/>
            <a:r>
              <a:rPr lang="en-GB" dirty="0"/>
              <a:t>QUOTE</a:t>
            </a:r>
          </a:p>
        </p:txBody>
      </p:sp>
      <p:pic>
        <p:nvPicPr>
          <p:cNvPr id="12" name="Graphic 11">
            <a:extLst>
              <a:ext uri="{FF2B5EF4-FFF2-40B4-BE49-F238E27FC236}">
                <a16:creationId xmlns:a16="http://schemas.microsoft.com/office/drawing/2014/main" id="{C82D178F-589E-C73A-C567-CFFCCD2E66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908" y="114300"/>
            <a:ext cx="695885" cy="695885"/>
          </a:xfrm>
          <a:prstGeom prst="rect">
            <a:avLst/>
          </a:prstGeom>
        </p:spPr>
      </p:pic>
      <p:sp>
        <p:nvSpPr>
          <p:cNvPr id="15" name="Text Placeholder 14">
            <a:extLst>
              <a:ext uri="{FF2B5EF4-FFF2-40B4-BE49-F238E27FC236}">
                <a16:creationId xmlns:a16="http://schemas.microsoft.com/office/drawing/2014/main" id="{C864F5E4-E04D-F9FE-B2CF-36EE0644D3DB}"/>
              </a:ext>
            </a:extLst>
          </p:cNvPr>
          <p:cNvSpPr>
            <a:spLocks noGrp="1"/>
          </p:cNvSpPr>
          <p:nvPr>
            <p:ph type="body" sz="quarter" idx="11" hasCustomPrompt="1"/>
          </p:nvPr>
        </p:nvSpPr>
        <p:spPr>
          <a:xfrm>
            <a:off x="2084388" y="4311803"/>
            <a:ext cx="6296025" cy="522415"/>
          </a:xfrm>
        </p:spPr>
        <p:txBody>
          <a:bodyPr anchor="ctr">
            <a:normAutofit/>
          </a:bodyPr>
          <a:lstStyle>
            <a:lvl1pPr marL="0" indent="0">
              <a:lnSpc>
                <a:spcPct val="100000"/>
              </a:lnSpc>
              <a:buNone/>
              <a:defRPr sz="1200"/>
            </a:lvl1pPr>
          </a:lstStyle>
          <a:p>
            <a:pPr lvl="0"/>
            <a:r>
              <a:rPr lang="en-GB" dirty="0"/>
              <a:t>Naam, One of Us</a:t>
            </a:r>
          </a:p>
        </p:txBody>
      </p:sp>
    </p:spTree>
    <p:extLst>
      <p:ext uri="{BB962C8B-B14F-4D97-AF65-F5344CB8AC3E}">
        <p14:creationId xmlns:p14="http://schemas.microsoft.com/office/powerpoint/2010/main" val="85316751"/>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3">
    <p:bg>
      <p:bgPr>
        <a:solidFill>
          <a:schemeClr val="tx1"/>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3DB27BF-3B1C-B5E3-119F-A519173FE65D}"/>
              </a:ext>
            </a:extLst>
          </p:cNvPr>
          <p:cNvSpPr/>
          <p:nvPr userDrawn="1"/>
        </p:nvSpPr>
        <p:spPr>
          <a:xfrm>
            <a:off x="1250576" y="114300"/>
            <a:ext cx="7745506" cy="3899647"/>
          </a:xfrm>
          <a:prstGeom prst="roundRect">
            <a:avLst>
              <a:gd name="adj" fmla="val 2526"/>
            </a:avLst>
          </a:prstGeom>
          <a:solidFill>
            <a:schemeClr val="tx1">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8DDEB028-C906-F7C1-40ED-F84D01B75DE4}"/>
              </a:ext>
            </a:extLst>
          </p:cNvPr>
          <p:cNvSpPr/>
          <p:nvPr userDrawn="1"/>
        </p:nvSpPr>
        <p:spPr>
          <a:xfrm>
            <a:off x="1250576" y="4094629"/>
            <a:ext cx="7745506" cy="907675"/>
          </a:xfrm>
          <a:prstGeom prst="roundRect">
            <a:avLst>
              <a:gd name="adj" fmla="val 12156"/>
            </a:avLst>
          </a:prstGeom>
          <a:solidFill>
            <a:schemeClr val="tx1">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93367E0-0B4D-A06F-B2D8-D046811474A0}"/>
              </a:ext>
            </a:extLst>
          </p:cNvPr>
          <p:cNvSpPr>
            <a:spLocks noGrp="1"/>
          </p:cNvSpPr>
          <p:nvPr>
            <p:ph type="title" hasCustomPrompt="1"/>
          </p:nvPr>
        </p:nvSpPr>
        <p:spPr>
          <a:xfrm>
            <a:off x="2084295" y="412156"/>
            <a:ext cx="6296584" cy="3292510"/>
          </a:xfrm>
        </p:spPr>
        <p:txBody>
          <a:bodyPr anchor="b">
            <a:normAutofit/>
          </a:bodyPr>
          <a:lstStyle>
            <a:lvl1pPr>
              <a:lnSpc>
                <a:spcPct val="100000"/>
              </a:lnSpc>
              <a:defRPr sz="2600" b="0" i="0">
                <a:solidFill>
                  <a:schemeClr val="bg1"/>
                </a:solidFill>
                <a:latin typeface="Aptos Light" panose="020B0004020202020204" pitchFamily="34" charset="0"/>
              </a:defRPr>
            </a:lvl1pPr>
          </a:lstStyle>
          <a:p>
            <a:r>
              <a:rPr lang="en-GB" dirty="0"/>
              <a:t>Add quote</a:t>
            </a:r>
          </a:p>
        </p:txBody>
      </p:sp>
      <p:sp>
        <p:nvSpPr>
          <p:cNvPr id="10" name="Vertical Text Placeholder 9">
            <a:extLst>
              <a:ext uri="{FF2B5EF4-FFF2-40B4-BE49-F238E27FC236}">
                <a16:creationId xmlns:a16="http://schemas.microsoft.com/office/drawing/2014/main" id="{0679E0DE-84DA-F904-7CCB-1104FD503CE9}"/>
              </a:ext>
            </a:extLst>
          </p:cNvPr>
          <p:cNvSpPr>
            <a:spLocks noGrp="1"/>
          </p:cNvSpPr>
          <p:nvPr>
            <p:ph type="body" orient="vert" sz="quarter" idx="10" hasCustomPrompt="1"/>
          </p:nvPr>
        </p:nvSpPr>
        <p:spPr>
          <a:xfrm>
            <a:off x="147638" y="867334"/>
            <a:ext cx="1042427" cy="4161865"/>
          </a:xfrm>
        </p:spPr>
        <p:txBody>
          <a:bodyPr vert="eaVert" anchor="ctr">
            <a:noAutofit/>
          </a:bodyPr>
          <a:lstStyle>
            <a:lvl1pPr marL="0" indent="0">
              <a:lnSpc>
                <a:spcPct val="100000"/>
              </a:lnSpc>
              <a:buNone/>
              <a:defRPr sz="6600" b="1" i="0">
                <a:solidFill>
                  <a:schemeClr val="bg1"/>
                </a:solidFill>
                <a:latin typeface="Franklin Gothic Demi Cond" panose="020B0603020102020204" pitchFamily="34" charset="0"/>
              </a:defRPr>
            </a:lvl1pPr>
          </a:lstStyle>
          <a:p>
            <a:pPr lvl="0"/>
            <a:r>
              <a:rPr lang="en-GB" dirty="0"/>
              <a:t>QUOTE</a:t>
            </a:r>
          </a:p>
        </p:txBody>
      </p:sp>
      <p:pic>
        <p:nvPicPr>
          <p:cNvPr id="12" name="Graphic 11">
            <a:extLst>
              <a:ext uri="{FF2B5EF4-FFF2-40B4-BE49-F238E27FC236}">
                <a16:creationId xmlns:a16="http://schemas.microsoft.com/office/drawing/2014/main" id="{C82D178F-589E-C73A-C567-CFFCCD2E66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0908" y="114300"/>
            <a:ext cx="695885" cy="695885"/>
          </a:xfrm>
          <a:prstGeom prst="rect">
            <a:avLst/>
          </a:prstGeom>
        </p:spPr>
      </p:pic>
      <p:sp>
        <p:nvSpPr>
          <p:cNvPr id="15" name="Text Placeholder 14">
            <a:extLst>
              <a:ext uri="{FF2B5EF4-FFF2-40B4-BE49-F238E27FC236}">
                <a16:creationId xmlns:a16="http://schemas.microsoft.com/office/drawing/2014/main" id="{C864F5E4-E04D-F9FE-B2CF-36EE0644D3DB}"/>
              </a:ext>
            </a:extLst>
          </p:cNvPr>
          <p:cNvSpPr>
            <a:spLocks noGrp="1"/>
          </p:cNvSpPr>
          <p:nvPr>
            <p:ph type="body" sz="quarter" idx="11" hasCustomPrompt="1"/>
          </p:nvPr>
        </p:nvSpPr>
        <p:spPr>
          <a:xfrm>
            <a:off x="2084388" y="4311803"/>
            <a:ext cx="6296025" cy="522415"/>
          </a:xfrm>
        </p:spPr>
        <p:txBody>
          <a:bodyPr anchor="ctr">
            <a:normAutofit/>
          </a:bodyPr>
          <a:lstStyle>
            <a:lvl1pPr marL="0" indent="0">
              <a:lnSpc>
                <a:spcPct val="100000"/>
              </a:lnSpc>
              <a:buNone/>
              <a:defRPr sz="1200">
                <a:solidFill>
                  <a:schemeClr val="bg1"/>
                </a:solidFill>
              </a:defRPr>
            </a:lvl1pPr>
          </a:lstStyle>
          <a:p>
            <a:pPr lvl="0"/>
            <a:r>
              <a:rPr lang="en-GB" dirty="0"/>
              <a:t>Naam, One of Us</a:t>
            </a:r>
          </a:p>
        </p:txBody>
      </p:sp>
    </p:spTree>
    <p:extLst>
      <p:ext uri="{BB962C8B-B14F-4D97-AF65-F5344CB8AC3E}">
        <p14:creationId xmlns:p14="http://schemas.microsoft.com/office/powerpoint/2010/main" val="3851753004"/>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 1">
    <p:spTree>
      <p:nvGrpSpPr>
        <p:cNvPr id="1" name=""/>
        <p:cNvGrpSpPr/>
        <p:nvPr/>
      </p:nvGrpSpPr>
      <p:grpSpPr>
        <a:xfrm>
          <a:off x="0" y="0"/>
          <a:ext cx="0" cy="0"/>
          <a:chOff x="0" y="0"/>
          <a:chExt cx="0" cy="0"/>
        </a:xfrm>
      </p:grpSpPr>
      <p:sp>
        <p:nvSpPr>
          <p:cNvPr id="2" name="Title 1"/>
          <p:cNvSpPr>
            <a:spLocks noGrp="1"/>
          </p:cNvSpPr>
          <p:nvPr>
            <p:ph type="title"/>
          </p:nvPr>
        </p:nvSpPr>
        <p:spPr>
          <a:xfrm>
            <a:off x="628650" y="637969"/>
            <a:ext cx="7886700" cy="571400"/>
          </a:xfrm>
        </p:spPr>
        <p:txBody>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E632509C-FE32-33A2-C346-C6AC072DC461}"/>
              </a:ext>
            </a:extLst>
          </p:cNvPr>
          <p:cNvSpPr>
            <a:spLocks noGrp="1"/>
          </p:cNvSpPr>
          <p:nvPr>
            <p:ph type="body" sz="quarter" idx="11"/>
          </p:nvPr>
        </p:nvSpPr>
        <p:spPr>
          <a:xfrm>
            <a:off x="628650" y="1939198"/>
            <a:ext cx="1896274" cy="2809875"/>
          </a:xfrm>
        </p:spPr>
        <p:txBody>
          <a:bodyPr>
            <a:normAutofit/>
          </a:bodyPr>
          <a:lstStyle>
            <a:lvl1pPr marL="0" indent="0">
              <a:buNone/>
              <a:defRPr sz="1100"/>
            </a:lvl1pPr>
          </a:lstStyle>
          <a:p>
            <a:pPr lvl="0"/>
            <a:r>
              <a:rPr lang="en-GB" dirty="0"/>
              <a:t>Click to edit Master text styles</a:t>
            </a:r>
          </a:p>
        </p:txBody>
      </p:sp>
      <p:sp>
        <p:nvSpPr>
          <p:cNvPr id="8" name="Text Placeholder 4">
            <a:extLst>
              <a:ext uri="{FF2B5EF4-FFF2-40B4-BE49-F238E27FC236}">
                <a16:creationId xmlns:a16="http://schemas.microsoft.com/office/drawing/2014/main" id="{957A6CAE-7E37-C2B5-55C2-66668C544A72}"/>
              </a:ext>
            </a:extLst>
          </p:cNvPr>
          <p:cNvSpPr>
            <a:spLocks noGrp="1"/>
          </p:cNvSpPr>
          <p:nvPr>
            <p:ph type="body" sz="quarter" idx="12" hasCustomPrompt="1"/>
          </p:nvPr>
        </p:nvSpPr>
        <p:spPr>
          <a:xfrm>
            <a:off x="628649" y="1551531"/>
            <a:ext cx="1896274" cy="330364"/>
          </a:xfrm>
        </p:spPr>
        <p:txBody>
          <a:bodyPr/>
          <a:lstStyle>
            <a:lvl1pPr marL="0" indent="0">
              <a:buNone/>
              <a:defRPr b="0" i="0">
                <a:latin typeface="Franklin Gothic Medium" panose="020B0603020102020204" pitchFamily="34" charset="0"/>
              </a:defRPr>
            </a:lvl1pPr>
          </a:lstStyle>
          <a:p>
            <a:pPr lvl="0"/>
            <a:r>
              <a:rPr lang="en-GB" dirty="0"/>
              <a:t>Add title</a:t>
            </a:r>
          </a:p>
        </p:txBody>
      </p:sp>
      <p:sp>
        <p:nvSpPr>
          <p:cNvPr id="9" name="Text Placeholder 4">
            <a:extLst>
              <a:ext uri="{FF2B5EF4-FFF2-40B4-BE49-F238E27FC236}">
                <a16:creationId xmlns:a16="http://schemas.microsoft.com/office/drawing/2014/main" id="{8D36CCEF-0F06-E973-1415-4696BF02DED6}"/>
              </a:ext>
            </a:extLst>
          </p:cNvPr>
          <p:cNvSpPr>
            <a:spLocks noGrp="1"/>
          </p:cNvSpPr>
          <p:nvPr>
            <p:ph type="body" sz="quarter" idx="13"/>
          </p:nvPr>
        </p:nvSpPr>
        <p:spPr>
          <a:xfrm>
            <a:off x="2625460" y="1939198"/>
            <a:ext cx="1896274" cy="2809875"/>
          </a:xfrm>
        </p:spPr>
        <p:txBody>
          <a:bodyPr>
            <a:normAutofit/>
          </a:bodyPr>
          <a:lstStyle>
            <a:lvl1pPr marL="0" indent="0">
              <a:buNone/>
              <a:defRPr sz="1100"/>
            </a:lvl1pPr>
          </a:lstStyle>
          <a:p>
            <a:pPr lvl="0"/>
            <a:r>
              <a:rPr lang="en-GB" dirty="0"/>
              <a:t>Click to edit Master text styles</a:t>
            </a:r>
          </a:p>
        </p:txBody>
      </p:sp>
      <p:sp>
        <p:nvSpPr>
          <p:cNvPr id="10" name="Text Placeholder 4">
            <a:extLst>
              <a:ext uri="{FF2B5EF4-FFF2-40B4-BE49-F238E27FC236}">
                <a16:creationId xmlns:a16="http://schemas.microsoft.com/office/drawing/2014/main" id="{09C1F886-EFCD-E54B-721F-957CCB44FFF1}"/>
              </a:ext>
            </a:extLst>
          </p:cNvPr>
          <p:cNvSpPr>
            <a:spLocks noGrp="1"/>
          </p:cNvSpPr>
          <p:nvPr>
            <p:ph type="body" sz="quarter" idx="14" hasCustomPrompt="1"/>
          </p:nvPr>
        </p:nvSpPr>
        <p:spPr>
          <a:xfrm>
            <a:off x="2625460" y="1551531"/>
            <a:ext cx="1896274" cy="330364"/>
          </a:xfrm>
        </p:spPr>
        <p:txBody>
          <a:bodyPr/>
          <a:lstStyle>
            <a:lvl1pPr marL="0" indent="0">
              <a:buNone/>
              <a:defRPr b="0" i="0">
                <a:latin typeface="Franklin Gothic Medium" panose="020B0603020102020204" pitchFamily="34" charset="0"/>
              </a:defRPr>
            </a:lvl1pPr>
          </a:lstStyle>
          <a:p>
            <a:pPr lvl="0"/>
            <a:r>
              <a:rPr lang="en-GB" dirty="0"/>
              <a:t>Add title</a:t>
            </a:r>
          </a:p>
        </p:txBody>
      </p:sp>
      <p:sp>
        <p:nvSpPr>
          <p:cNvPr id="12" name="Text Placeholder 4">
            <a:extLst>
              <a:ext uri="{FF2B5EF4-FFF2-40B4-BE49-F238E27FC236}">
                <a16:creationId xmlns:a16="http://schemas.microsoft.com/office/drawing/2014/main" id="{B30AD946-4859-4246-79EF-67CA3ABBFF96}"/>
              </a:ext>
            </a:extLst>
          </p:cNvPr>
          <p:cNvSpPr>
            <a:spLocks noGrp="1"/>
          </p:cNvSpPr>
          <p:nvPr>
            <p:ph type="body" sz="quarter" idx="15"/>
          </p:nvPr>
        </p:nvSpPr>
        <p:spPr>
          <a:xfrm>
            <a:off x="4622270" y="1939198"/>
            <a:ext cx="1896274" cy="2809875"/>
          </a:xfrm>
        </p:spPr>
        <p:txBody>
          <a:bodyPr>
            <a:normAutofit/>
          </a:bodyPr>
          <a:lstStyle>
            <a:lvl1pPr marL="0" indent="0">
              <a:buNone/>
              <a:defRPr sz="1100"/>
            </a:lvl1pPr>
          </a:lstStyle>
          <a:p>
            <a:pPr lvl="0"/>
            <a:r>
              <a:rPr lang="en-GB" dirty="0"/>
              <a:t>Click to edit Master text styles</a:t>
            </a:r>
          </a:p>
        </p:txBody>
      </p:sp>
      <p:sp>
        <p:nvSpPr>
          <p:cNvPr id="13" name="Text Placeholder 4">
            <a:extLst>
              <a:ext uri="{FF2B5EF4-FFF2-40B4-BE49-F238E27FC236}">
                <a16:creationId xmlns:a16="http://schemas.microsoft.com/office/drawing/2014/main" id="{E62ACC36-8953-8B0B-1225-43CD2E7F4BF1}"/>
              </a:ext>
            </a:extLst>
          </p:cNvPr>
          <p:cNvSpPr>
            <a:spLocks noGrp="1"/>
          </p:cNvSpPr>
          <p:nvPr>
            <p:ph type="body" sz="quarter" idx="16" hasCustomPrompt="1"/>
          </p:nvPr>
        </p:nvSpPr>
        <p:spPr>
          <a:xfrm>
            <a:off x="4625016" y="1551531"/>
            <a:ext cx="1896274" cy="330364"/>
          </a:xfrm>
        </p:spPr>
        <p:txBody>
          <a:bodyPr/>
          <a:lstStyle>
            <a:lvl1pPr marL="0" indent="0">
              <a:buNone/>
              <a:defRPr b="0" i="0">
                <a:latin typeface="Franklin Gothic Medium" panose="020B0603020102020204" pitchFamily="34" charset="0"/>
              </a:defRPr>
            </a:lvl1pPr>
          </a:lstStyle>
          <a:p>
            <a:pPr lvl="0"/>
            <a:r>
              <a:rPr lang="en-GB" dirty="0"/>
              <a:t>Add title</a:t>
            </a:r>
          </a:p>
        </p:txBody>
      </p:sp>
      <p:sp>
        <p:nvSpPr>
          <p:cNvPr id="14" name="Text Placeholder 4">
            <a:extLst>
              <a:ext uri="{FF2B5EF4-FFF2-40B4-BE49-F238E27FC236}">
                <a16:creationId xmlns:a16="http://schemas.microsoft.com/office/drawing/2014/main" id="{CB142F3C-B7B8-C74B-4458-5B6C4A531708}"/>
              </a:ext>
            </a:extLst>
          </p:cNvPr>
          <p:cNvSpPr>
            <a:spLocks noGrp="1"/>
          </p:cNvSpPr>
          <p:nvPr>
            <p:ph type="body" sz="quarter" idx="17"/>
          </p:nvPr>
        </p:nvSpPr>
        <p:spPr>
          <a:xfrm>
            <a:off x="6619079" y="1939198"/>
            <a:ext cx="1896274" cy="2809875"/>
          </a:xfrm>
        </p:spPr>
        <p:txBody>
          <a:bodyPr>
            <a:normAutofit/>
          </a:bodyPr>
          <a:lstStyle>
            <a:lvl1pPr marL="0" indent="0">
              <a:buNone/>
              <a:defRPr sz="1100"/>
            </a:lvl1pPr>
          </a:lstStyle>
          <a:p>
            <a:pPr lvl="0"/>
            <a:r>
              <a:rPr lang="en-GB" dirty="0"/>
              <a:t>Click to edit Master text styles</a:t>
            </a:r>
          </a:p>
        </p:txBody>
      </p:sp>
      <p:sp>
        <p:nvSpPr>
          <p:cNvPr id="15" name="Text Placeholder 4">
            <a:extLst>
              <a:ext uri="{FF2B5EF4-FFF2-40B4-BE49-F238E27FC236}">
                <a16:creationId xmlns:a16="http://schemas.microsoft.com/office/drawing/2014/main" id="{69BB578A-E588-1BD7-B195-10B582824AC2}"/>
              </a:ext>
            </a:extLst>
          </p:cNvPr>
          <p:cNvSpPr>
            <a:spLocks noGrp="1"/>
          </p:cNvSpPr>
          <p:nvPr>
            <p:ph type="body" sz="quarter" idx="18" hasCustomPrompt="1"/>
          </p:nvPr>
        </p:nvSpPr>
        <p:spPr>
          <a:xfrm>
            <a:off x="6619078" y="1551531"/>
            <a:ext cx="1896274" cy="330364"/>
          </a:xfrm>
        </p:spPr>
        <p:txBody>
          <a:bodyPr/>
          <a:lstStyle>
            <a:lvl1pPr marL="0" indent="0">
              <a:buNone/>
              <a:defRPr b="0" i="0">
                <a:latin typeface="Franklin Gothic Medium" panose="020B0603020102020204" pitchFamily="34" charset="0"/>
              </a:defRPr>
            </a:lvl1pPr>
          </a:lstStyle>
          <a:p>
            <a:pPr lvl="0"/>
            <a:r>
              <a:rPr lang="en-GB" dirty="0"/>
              <a:t>Add title</a:t>
            </a:r>
          </a:p>
        </p:txBody>
      </p:sp>
      <p:sp>
        <p:nvSpPr>
          <p:cNvPr id="16" name="Text Placeholder 4">
            <a:extLst>
              <a:ext uri="{FF2B5EF4-FFF2-40B4-BE49-F238E27FC236}">
                <a16:creationId xmlns:a16="http://schemas.microsoft.com/office/drawing/2014/main" id="{05C158FE-6097-FC6F-DF48-44A62FB7A21A}"/>
              </a:ext>
            </a:extLst>
          </p:cNvPr>
          <p:cNvSpPr>
            <a:spLocks noGrp="1"/>
          </p:cNvSpPr>
          <p:nvPr>
            <p:ph type="body" sz="quarter" idx="19" hasCustomPrompt="1"/>
          </p:nvPr>
        </p:nvSpPr>
        <p:spPr>
          <a:xfrm>
            <a:off x="628649" y="1215268"/>
            <a:ext cx="1896274" cy="330364"/>
          </a:xfrm>
        </p:spPr>
        <p:txBody>
          <a:bodyPr anchor="b">
            <a:normAutofit/>
          </a:bodyPr>
          <a:lstStyle>
            <a:lvl1pPr marL="0" indent="0">
              <a:lnSpc>
                <a:spcPct val="100000"/>
              </a:lnSpc>
              <a:buNone/>
              <a:defRPr sz="1000" b="0" i="0">
                <a:latin typeface="Aptos Light" panose="020B0004020202020204" pitchFamily="34" charset="0"/>
              </a:defRPr>
            </a:lvl1pPr>
          </a:lstStyle>
          <a:p>
            <a:pPr lvl="0"/>
            <a:r>
              <a:rPr lang="en-GB" dirty="0"/>
              <a:t>1</a:t>
            </a:r>
          </a:p>
        </p:txBody>
      </p:sp>
      <p:sp>
        <p:nvSpPr>
          <p:cNvPr id="17" name="Text Placeholder 4">
            <a:extLst>
              <a:ext uri="{FF2B5EF4-FFF2-40B4-BE49-F238E27FC236}">
                <a16:creationId xmlns:a16="http://schemas.microsoft.com/office/drawing/2014/main" id="{62F43541-6A85-DA3D-EBBF-27F92F8D8F7E}"/>
              </a:ext>
            </a:extLst>
          </p:cNvPr>
          <p:cNvSpPr>
            <a:spLocks noGrp="1"/>
          </p:cNvSpPr>
          <p:nvPr>
            <p:ph type="body" sz="quarter" idx="20" hasCustomPrompt="1"/>
          </p:nvPr>
        </p:nvSpPr>
        <p:spPr>
          <a:xfrm>
            <a:off x="2625460" y="1215268"/>
            <a:ext cx="1896274" cy="330364"/>
          </a:xfrm>
        </p:spPr>
        <p:txBody>
          <a:bodyPr anchor="b">
            <a:normAutofit/>
          </a:bodyPr>
          <a:lstStyle>
            <a:lvl1pPr marL="0" indent="0">
              <a:lnSpc>
                <a:spcPct val="100000"/>
              </a:lnSpc>
              <a:buNone/>
              <a:defRPr sz="1000" b="0" i="0">
                <a:latin typeface="Aptos Light" panose="020B0004020202020204" pitchFamily="34" charset="0"/>
              </a:defRPr>
            </a:lvl1pPr>
          </a:lstStyle>
          <a:p>
            <a:pPr lvl="0"/>
            <a:r>
              <a:rPr lang="en-GB" dirty="0"/>
              <a:t>2</a:t>
            </a:r>
          </a:p>
        </p:txBody>
      </p:sp>
      <p:sp>
        <p:nvSpPr>
          <p:cNvPr id="18" name="Text Placeholder 4">
            <a:extLst>
              <a:ext uri="{FF2B5EF4-FFF2-40B4-BE49-F238E27FC236}">
                <a16:creationId xmlns:a16="http://schemas.microsoft.com/office/drawing/2014/main" id="{845CED9E-3CEC-89AC-06E7-9382E3CFAD97}"/>
              </a:ext>
            </a:extLst>
          </p:cNvPr>
          <p:cNvSpPr>
            <a:spLocks noGrp="1"/>
          </p:cNvSpPr>
          <p:nvPr>
            <p:ph type="body" sz="quarter" idx="21" hasCustomPrompt="1"/>
          </p:nvPr>
        </p:nvSpPr>
        <p:spPr>
          <a:xfrm>
            <a:off x="4625016" y="1215268"/>
            <a:ext cx="1896274" cy="330364"/>
          </a:xfrm>
        </p:spPr>
        <p:txBody>
          <a:bodyPr anchor="b">
            <a:normAutofit/>
          </a:bodyPr>
          <a:lstStyle>
            <a:lvl1pPr marL="0" indent="0">
              <a:lnSpc>
                <a:spcPct val="100000"/>
              </a:lnSpc>
              <a:buNone/>
              <a:defRPr sz="1000" b="0" i="0">
                <a:latin typeface="Aptos Light" panose="020B0004020202020204" pitchFamily="34" charset="0"/>
              </a:defRPr>
            </a:lvl1pPr>
          </a:lstStyle>
          <a:p>
            <a:pPr lvl="0"/>
            <a:r>
              <a:rPr lang="en-GB" dirty="0"/>
              <a:t>3</a:t>
            </a:r>
          </a:p>
        </p:txBody>
      </p:sp>
      <p:sp>
        <p:nvSpPr>
          <p:cNvPr id="19" name="Text Placeholder 4">
            <a:extLst>
              <a:ext uri="{FF2B5EF4-FFF2-40B4-BE49-F238E27FC236}">
                <a16:creationId xmlns:a16="http://schemas.microsoft.com/office/drawing/2014/main" id="{5671D42F-21A5-6155-53AC-70B1FAEF0733}"/>
              </a:ext>
            </a:extLst>
          </p:cNvPr>
          <p:cNvSpPr>
            <a:spLocks noGrp="1"/>
          </p:cNvSpPr>
          <p:nvPr>
            <p:ph type="body" sz="quarter" idx="22" hasCustomPrompt="1"/>
          </p:nvPr>
        </p:nvSpPr>
        <p:spPr>
          <a:xfrm>
            <a:off x="6619078" y="1215268"/>
            <a:ext cx="1896274" cy="330364"/>
          </a:xfrm>
        </p:spPr>
        <p:txBody>
          <a:bodyPr anchor="b">
            <a:normAutofit/>
          </a:bodyPr>
          <a:lstStyle>
            <a:lvl1pPr marL="0" indent="0">
              <a:lnSpc>
                <a:spcPct val="100000"/>
              </a:lnSpc>
              <a:buNone/>
              <a:defRPr sz="1000" b="0" i="0">
                <a:latin typeface="Aptos Light" panose="020B0004020202020204" pitchFamily="34" charset="0"/>
              </a:defRPr>
            </a:lvl1pPr>
          </a:lstStyle>
          <a:p>
            <a:pPr lvl="0"/>
            <a:r>
              <a:rPr lang="en-GB" dirty="0"/>
              <a:t>4</a:t>
            </a:r>
          </a:p>
        </p:txBody>
      </p:sp>
      <p:sp>
        <p:nvSpPr>
          <p:cNvPr id="3" name="Date Placeholder 3">
            <a:extLst>
              <a:ext uri="{FF2B5EF4-FFF2-40B4-BE49-F238E27FC236}">
                <a16:creationId xmlns:a16="http://schemas.microsoft.com/office/drawing/2014/main" id="{6256C360-D613-1313-CE4F-1C5CCEC529FC}"/>
              </a:ext>
            </a:extLst>
          </p:cNvPr>
          <p:cNvSpPr>
            <a:spLocks noGrp="1"/>
          </p:cNvSpPr>
          <p:nvPr>
            <p:ph type="dt" sz="half" idx="23"/>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4" name="Footer Placeholder 5">
            <a:extLst>
              <a:ext uri="{FF2B5EF4-FFF2-40B4-BE49-F238E27FC236}">
                <a16:creationId xmlns:a16="http://schemas.microsoft.com/office/drawing/2014/main" id="{1037FAAD-69FA-3651-9CFB-9CFFEE89D184}"/>
              </a:ext>
            </a:extLst>
          </p:cNvPr>
          <p:cNvSpPr>
            <a:spLocks noGrp="1"/>
          </p:cNvSpPr>
          <p:nvPr>
            <p:ph type="ftr" sz="quarter" idx="24"/>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C0850921-60EC-19B8-F220-ED430528F759}"/>
              </a:ext>
            </a:extLst>
          </p:cNvPr>
          <p:cNvSpPr>
            <a:spLocks noGrp="1"/>
          </p:cNvSpPr>
          <p:nvPr>
            <p:ph type="sldNum" sz="quarter" idx="25"/>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21" name="Text Placeholder 6">
            <a:extLst>
              <a:ext uri="{FF2B5EF4-FFF2-40B4-BE49-F238E27FC236}">
                <a16:creationId xmlns:a16="http://schemas.microsoft.com/office/drawing/2014/main" id="{1F70257E-6061-DB54-E6FF-4E5970C78BFD}"/>
              </a:ext>
            </a:extLst>
          </p:cNvPr>
          <p:cNvSpPr>
            <a:spLocks noGrp="1"/>
          </p:cNvSpPr>
          <p:nvPr>
            <p:ph type="body" sz="quarter" idx="26"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329255218"/>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 2">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D1CE07D-FB90-134B-7982-BA4EBB457662}"/>
              </a:ext>
            </a:extLst>
          </p:cNvPr>
          <p:cNvSpPr/>
          <p:nvPr userDrawn="1"/>
        </p:nvSpPr>
        <p:spPr>
          <a:xfrm>
            <a:off x="1218643" y="388989"/>
            <a:ext cx="3713977" cy="2165063"/>
          </a:xfrm>
          <a:prstGeom prst="roundRect">
            <a:avLst>
              <a:gd name="adj" fmla="val 4133"/>
            </a:avLst>
          </a:prstGeom>
          <a:solidFill>
            <a:srgbClr val="F2F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1AC504E5-64DC-D897-669F-E93BC95EBA26}"/>
              </a:ext>
            </a:extLst>
          </p:cNvPr>
          <p:cNvSpPr/>
          <p:nvPr userDrawn="1"/>
        </p:nvSpPr>
        <p:spPr>
          <a:xfrm>
            <a:off x="5039679" y="388989"/>
            <a:ext cx="3713977" cy="2165063"/>
          </a:xfrm>
          <a:prstGeom prst="roundRect">
            <a:avLst>
              <a:gd name="adj" fmla="val 4133"/>
            </a:avLst>
          </a:prstGeom>
          <a:solidFill>
            <a:srgbClr val="FBE3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60DC6D3B-A010-D8EE-310D-CB2FB40C143D}"/>
              </a:ext>
            </a:extLst>
          </p:cNvPr>
          <p:cNvSpPr/>
          <p:nvPr userDrawn="1"/>
        </p:nvSpPr>
        <p:spPr>
          <a:xfrm>
            <a:off x="1218643" y="2689737"/>
            <a:ext cx="3713977" cy="2165063"/>
          </a:xfrm>
          <a:prstGeom prst="roundRect">
            <a:avLst>
              <a:gd name="adj" fmla="val 4133"/>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56BF1B97-1B49-3F46-47D5-9BC219F773DC}"/>
              </a:ext>
            </a:extLst>
          </p:cNvPr>
          <p:cNvSpPr/>
          <p:nvPr userDrawn="1"/>
        </p:nvSpPr>
        <p:spPr>
          <a:xfrm>
            <a:off x="5039679" y="2689737"/>
            <a:ext cx="3713977" cy="2165063"/>
          </a:xfrm>
          <a:prstGeom prst="roundRect">
            <a:avLst>
              <a:gd name="adj" fmla="val 4133"/>
            </a:avLst>
          </a:prstGeom>
          <a:solidFill>
            <a:srgbClr val="FFF3E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Text Placeholder 22">
            <a:extLst>
              <a:ext uri="{FF2B5EF4-FFF2-40B4-BE49-F238E27FC236}">
                <a16:creationId xmlns:a16="http://schemas.microsoft.com/office/drawing/2014/main" id="{B27D4304-B9D5-5954-461F-9347610F7806}"/>
              </a:ext>
            </a:extLst>
          </p:cNvPr>
          <p:cNvSpPr>
            <a:spLocks noGrp="1"/>
          </p:cNvSpPr>
          <p:nvPr>
            <p:ph type="body" sz="quarter" idx="10" hasCustomPrompt="1"/>
          </p:nvPr>
        </p:nvSpPr>
        <p:spPr>
          <a:xfrm>
            <a:off x="1442818" y="1248845"/>
            <a:ext cx="3317447" cy="1122695"/>
          </a:xfrm>
        </p:spPr>
        <p:txBody>
          <a:bodyPr>
            <a:noAutofit/>
          </a:bodyPr>
          <a:lstStyle>
            <a:lvl1pPr marL="0" indent="0">
              <a:buNone/>
              <a:defRPr sz="1000">
                <a:solidFill>
                  <a:srgbClr val="423A75"/>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5" name="Text Placeholder 24">
            <a:extLst>
              <a:ext uri="{FF2B5EF4-FFF2-40B4-BE49-F238E27FC236}">
                <a16:creationId xmlns:a16="http://schemas.microsoft.com/office/drawing/2014/main" id="{F614D0B9-7440-33DC-2FD0-5479FD63063E}"/>
              </a:ext>
            </a:extLst>
          </p:cNvPr>
          <p:cNvSpPr>
            <a:spLocks noGrp="1"/>
          </p:cNvSpPr>
          <p:nvPr>
            <p:ph type="body" sz="quarter" idx="11" hasCustomPrompt="1"/>
          </p:nvPr>
        </p:nvSpPr>
        <p:spPr>
          <a:xfrm>
            <a:off x="1442817" y="923527"/>
            <a:ext cx="3317447" cy="325317"/>
          </a:xfrm>
        </p:spPr>
        <p:txBody>
          <a:bodyPr/>
          <a:lstStyle>
            <a:lvl1pPr marL="0" indent="0">
              <a:lnSpc>
                <a:spcPct val="100000"/>
              </a:lnSpc>
              <a:buNone/>
              <a:defRPr b="0" i="0">
                <a:solidFill>
                  <a:srgbClr val="423A75"/>
                </a:solidFill>
                <a:latin typeface="Franklin Gothic Medium" panose="020B0603020102020204" pitchFamily="34" charset="0"/>
              </a:defRPr>
            </a:lvl1pPr>
          </a:lstStyle>
          <a:p>
            <a:pPr lvl="0"/>
            <a:r>
              <a:rPr lang="en-GB" dirty="0"/>
              <a:t>This is a title</a:t>
            </a:r>
          </a:p>
        </p:txBody>
      </p:sp>
      <p:sp>
        <p:nvSpPr>
          <p:cNvPr id="26" name="Text Placeholder 22">
            <a:extLst>
              <a:ext uri="{FF2B5EF4-FFF2-40B4-BE49-F238E27FC236}">
                <a16:creationId xmlns:a16="http://schemas.microsoft.com/office/drawing/2014/main" id="{78E0F9F8-1A8F-3DC9-9BC4-F8AF8EC99475}"/>
              </a:ext>
            </a:extLst>
          </p:cNvPr>
          <p:cNvSpPr>
            <a:spLocks noGrp="1"/>
          </p:cNvSpPr>
          <p:nvPr>
            <p:ph type="body" sz="quarter" idx="12" hasCustomPrompt="1"/>
          </p:nvPr>
        </p:nvSpPr>
        <p:spPr>
          <a:xfrm>
            <a:off x="5257957" y="1248845"/>
            <a:ext cx="3317447" cy="1122695"/>
          </a:xfrm>
        </p:spPr>
        <p:txBody>
          <a:bodyPr>
            <a:noAutofit/>
          </a:bodyPr>
          <a:lstStyle>
            <a:lvl1pPr marL="0" indent="0">
              <a:buNone/>
              <a:defRPr sz="1000">
                <a:solidFill>
                  <a:srgbClr val="7E1C74"/>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7" name="Text Placeholder 24">
            <a:extLst>
              <a:ext uri="{FF2B5EF4-FFF2-40B4-BE49-F238E27FC236}">
                <a16:creationId xmlns:a16="http://schemas.microsoft.com/office/drawing/2014/main" id="{BE6FEACF-6A3B-C0A3-1A89-1002774966DA}"/>
              </a:ext>
            </a:extLst>
          </p:cNvPr>
          <p:cNvSpPr>
            <a:spLocks noGrp="1"/>
          </p:cNvSpPr>
          <p:nvPr>
            <p:ph type="body" sz="quarter" idx="13" hasCustomPrompt="1"/>
          </p:nvPr>
        </p:nvSpPr>
        <p:spPr>
          <a:xfrm>
            <a:off x="5257956" y="923527"/>
            <a:ext cx="3317447" cy="325317"/>
          </a:xfrm>
        </p:spPr>
        <p:txBody>
          <a:bodyPr/>
          <a:lstStyle>
            <a:lvl1pPr marL="0" indent="0">
              <a:lnSpc>
                <a:spcPct val="100000"/>
              </a:lnSpc>
              <a:buNone/>
              <a:defRPr b="0" i="0">
                <a:solidFill>
                  <a:srgbClr val="7E1C74"/>
                </a:solidFill>
                <a:latin typeface="Franklin Gothic Medium" panose="020B0603020102020204" pitchFamily="34" charset="0"/>
              </a:defRPr>
            </a:lvl1pPr>
          </a:lstStyle>
          <a:p>
            <a:pPr lvl="0"/>
            <a:r>
              <a:rPr lang="en-GB" dirty="0"/>
              <a:t>This is a title</a:t>
            </a:r>
          </a:p>
        </p:txBody>
      </p:sp>
      <p:sp>
        <p:nvSpPr>
          <p:cNvPr id="28" name="Text Placeholder 22">
            <a:extLst>
              <a:ext uri="{FF2B5EF4-FFF2-40B4-BE49-F238E27FC236}">
                <a16:creationId xmlns:a16="http://schemas.microsoft.com/office/drawing/2014/main" id="{51A6C51B-7DA4-C671-92FC-1C09DF2E79A0}"/>
              </a:ext>
            </a:extLst>
          </p:cNvPr>
          <p:cNvSpPr>
            <a:spLocks noGrp="1"/>
          </p:cNvSpPr>
          <p:nvPr>
            <p:ph type="body" sz="quarter" idx="14" hasCustomPrompt="1"/>
          </p:nvPr>
        </p:nvSpPr>
        <p:spPr>
          <a:xfrm>
            <a:off x="1442818" y="3555493"/>
            <a:ext cx="3317447" cy="1122695"/>
          </a:xfrm>
        </p:spPr>
        <p:txBody>
          <a:bodyPr>
            <a:noAutofit/>
          </a:bodyPr>
          <a:lstStyle>
            <a:lvl1pPr marL="0" indent="0">
              <a:buNone/>
              <a:defRPr sz="1000">
                <a:solidFill>
                  <a:srgbClr val="1E625A"/>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9" name="Text Placeholder 24">
            <a:extLst>
              <a:ext uri="{FF2B5EF4-FFF2-40B4-BE49-F238E27FC236}">
                <a16:creationId xmlns:a16="http://schemas.microsoft.com/office/drawing/2014/main" id="{80B80A24-26AD-B3E4-FA03-51D2BAA01E36}"/>
              </a:ext>
            </a:extLst>
          </p:cNvPr>
          <p:cNvSpPr>
            <a:spLocks noGrp="1"/>
          </p:cNvSpPr>
          <p:nvPr>
            <p:ph type="body" sz="quarter" idx="15" hasCustomPrompt="1"/>
          </p:nvPr>
        </p:nvSpPr>
        <p:spPr>
          <a:xfrm>
            <a:off x="1442817" y="3230175"/>
            <a:ext cx="3317447" cy="325317"/>
          </a:xfrm>
        </p:spPr>
        <p:txBody>
          <a:bodyPr/>
          <a:lstStyle>
            <a:lvl1pPr marL="0" indent="0">
              <a:lnSpc>
                <a:spcPct val="100000"/>
              </a:lnSpc>
              <a:buNone/>
              <a:defRPr b="0" i="0">
                <a:solidFill>
                  <a:srgbClr val="1E625A"/>
                </a:solidFill>
                <a:latin typeface="Franklin Gothic Medium" panose="020B0603020102020204" pitchFamily="34" charset="0"/>
              </a:defRPr>
            </a:lvl1pPr>
          </a:lstStyle>
          <a:p>
            <a:pPr lvl="0"/>
            <a:r>
              <a:rPr lang="en-GB" dirty="0"/>
              <a:t>This is a title</a:t>
            </a:r>
          </a:p>
        </p:txBody>
      </p:sp>
      <p:sp>
        <p:nvSpPr>
          <p:cNvPr id="30" name="Text Placeholder 22">
            <a:extLst>
              <a:ext uri="{FF2B5EF4-FFF2-40B4-BE49-F238E27FC236}">
                <a16:creationId xmlns:a16="http://schemas.microsoft.com/office/drawing/2014/main" id="{02377C42-DEB3-40B0-EC38-26ECCE4174AB}"/>
              </a:ext>
            </a:extLst>
          </p:cNvPr>
          <p:cNvSpPr>
            <a:spLocks noGrp="1"/>
          </p:cNvSpPr>
          <p:nvPr>
            <p:ph type="body" sz="quarter" idx="16" hasCustomPrompt="1"/>
          </p:nvPr>
        </p:nvSpPr>
        <p:spPr>
          <a:xfrm>
            <a:off x="5257957" y="3555493"/>
            <a:ext cx="3317447" cy="1122695"/>
          </a:xfrm>
        </p:spPr>
        <p:txBody>
          <a:bodyPr>
            <a:noAutofit/>
          </a:bodyPr>
          <a:lstStyle>
            <a:lvl1pPr marL="0" indent="0">
              <a:buNone/>
              <a:defRPr sz="1000">
                <a:solidFill>
                  <a:srgbClr val="872012"/>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31" name="Text Placeholder 24">
            <a:extLst>
              <a:ext uri="{FF2B5EF4-FFF2-40B4-BE49-F238E27FC236}">
                <a16:creationId xmlns:a16="http://schemas.microsoft.com/office/drawing/2014/main" id="{EE1FF95B-AD27-68EE-B5FD-43184A633A2E}"/>
              </a:ext>
            </a:extLst>
          </p:cNvPr>
          <p:cNvSpPr>
            <a:spLocks noGrp="1"/>
          </p:cNvSpPr>
          <p:nvPr>
            <p:ph type="body" sz="quarter" idx="17" hasCustomPrompt="1"/>
          </p:nvPr>
        </p:nvSpPr>
        <p:spPr>
          <a:xfrm>
            <a:off x="5257956" y="3230175"/>
            <a:ext cx="3317447" cy="325317"/>
          </a:xfrm>
        </p:spPr>
        <p:txBody>
          <a:bodyPr/>
          <a:lstStyle>
            <a:lvl1pPr marL="0" indent="0">
              <a:lnSpc>
                <a:spcPct val="100000"/>
              </a:lnSpc>
              <a:buNone/>
              <a:defRPr b="0" i="0">
                <a:solidFill>
                  <a:srgbClr val="872012"/>
                </a:solidFill>
                <a:latin typeface="Franklin Gothic Medium" panose="020B0603020102020204" pitchFamily="34" charset="0"/>
              </a:defRPr>
            </a:lvl1pPr>
          </a:lstStyle>
          <a:p>
            <a:pPr lvl="0"/>
            <a:r>
              <a:rPr lang="en-GB" dirty="0"/>
              <a:t>This is a title</a:t>
            </a:r>
          </a:p>
        </p:txBody>
      </p:sp>
      <p:sp>
        <p:nvSpPr>
          <p:cNvPr id="32" name="Title 1">
            <a:extLst>
              <a:ext uri="{FF2B5EF4-FFF2-40B4-BE49-F238E27FC236}">
                <a16:creationId xmlns:a16="http://schemas.microsoft.com/office/drawing/2014/main" id="{48C88655-14A7-C66E-582C-6073D6E90B5A}"/>
              </a:ext>
            </a:extLst>
          </p:cNvPr>
          <p:cNvSpPr>
            <a:spLocks noGrp="1"/>
          </p:cNvSpPr>
          <p:nvPr>
            <p:ph type="title"/>
          </p:nvPr>
        </p:nvSpPr>
        <p:spPr>
          <a:xfrm rot="16200000">
            <a:off x="-1407022" y="2336195"/>
            <a:ext cx="4465811" cy="571400"/>
          </a:xfrm>
        </p:spPr>
        <p:txBody>
          <a:bodyPr/>
          <a:lstStyle/>
          <a:p>
            <a:r>
              <a:rPr lang="en-GB"/>
              <a:t>Click to edit Master title style</a:t>
            </a:r>
            <a:endParaRPr lang="en-US" dirty="0"/>
          </a:p>
        </p:txBody>
      </p:sp>
      <p:sp>
        <p:nvSpPr>
          <p:cNvPr id="33" name="Text Placeholder 6">
            <a:extLst>
              <a:ext uri="{FF2B5EF4-FFF2-40B4-BE49-F238E27FC236}">
                <a16:creationId xmlns:a16="http://schemas.microsoft.com/office/drawing/2014/main" id="{EA9BABF0-2DC3-34D0-7D42-ECE405BC4F67}"/>
              </a:ext>
            </a:extLst>
          </p:cNvPr>
          <p:cNvSpPr>
            <a:spLocks noGrp="1"/>
          </p:cNvSpPr>
          <p:nvPr>
            <p:ph type="body" sz="quarter" idx="18" hasCustomPrompt="1"/>
          </p:nvPr>
        </p:nvSpPr>
        <p:spPr>
          <a:xfrm rot="16200000">
            <a:off x="-1808278" y="2483279"/>
            <a:ext cx="4465811" cy="287940"/>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
        <p:nvSpPr>
          <p:cNvPr id="2" name="Date Placeholder 3">
            <a:extLst>
              <a:ext uri="{FF2B5EF4-FFF2-40B4-BE49-F238E27FC236}">
                <a16:creationId xmlns:a16="http://schemas.microsoft.com/office/drawing/2014/main" id="{8B9C5013-F3C0-03B9-A6C7-5BE45D008C67}"/>
              </a:ext>
            </a:extLst>
          </p:cNvPr>
          <p:cNvSpPr>
            <a:spLocks noGrp="1"/>
          </p:cNvSpPr>
          <p:nvPr>
            <p:ph type="dt" sz="half" idx="19"/>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4" name="Footer Placeholder 5">
            <a:extLst>
              <a:ext uri="{FF2B5EF4-FFF2-40B4-BE49-F238E27FC236}">
                <a16:creationId xmlns:a16="http://schemas.microsoft.com/office/drawing/2014/main" id="{861B633D-5667-AC96-BCAF-163A0DC0EE50}"/>
              </a:ext>
            </a:extLst>
          </p:cNvPr>
          <p:cNvSpPr>
            <a:spLocks noGrp="1"/>
          </p:cNvSpPr>
          <p:nvPr>
            <p:ph type="ftr" sz="quarter" idx="20"/>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5" name="Slide Number Placeholder 6">
            <a:extLst>
              <a:ext uri="{FF2B5EF4-FFF2-40B4-BE49-F238E27FC236}">
                <a16:creationId xmlns:a16="http://schemas.microsoft.com/office/drawing/2014/main" id="{EE29CCC4-C371-B92E-1BDA-80DD9F47771F}"/>
              </a:ext>
            </a:extLst>
          </p:cNvPr>
          <p:cNvSpPr>
            <a:spLocks noGrp="1"/>
          </p:cNvSpPr>
          <p:nvPr>
            <p:ph type="sldNum" sz="quarter" idx="21"/>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2500505001"/>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l 3">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D1CE07D-FB90-134B-7982-BA4EBB457662}"/>
              </a:ext>
            </a:extLst>
          </p:cNvPr>
          <p:cNvSpPr/>
          <p:nvPr userDrawn="1"/>
        </p:nvSpPr>
        <p:spPr>
          <a:xfrm>
            <a:off x="1218643" y="388989"/>
            <a:ext cx="3713977" cy="2165063"/>
          </a:xfrm>
          <a:prstGeom prst="roundRect">
            <a:avLst>
              <a:gd name="adj" fmla="val 4133"/>
            </a:avLst>
          </a:prstGeom>
          <a:solidFill>
            <a:srgbClr val="F2F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1AC504E5-64DC-D897-669F-E93BC95EBA26}"/>
              </a:ext>
            </a:extLst>
          </p:cNvPr>
          <p:cNvSpPr/>
          <p:nvPr userDrawn="1"/>
        </p:nvSpPr>
        <p:spPr>
          <a:xfrm>
            <a:off x="5039679" y="388989"/>
            <a:ext cx="3713977" cy="2165063"/>
          </a:xfrm>
          <a:prstGeom prst="roundRect">
            <a:avLst>
              <a:gd name="adj" fmla="val 4133"/>
            </a:avLst>
          </a:prstGeom>
          <a:solidFill>
            <a:srgbClr val="FBE3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60DC6D3B-A010-D8EE-310D-CB2FB40C143D}"/>
              </a:ext>
            </a:extLst>
          </p:cNvPr>
          <p:cNvSpPr/>
          <p:nvPr userDrawn="1"/>
        </p:nvSpPr>
        <p:spPr>
          <a:xfrm>
            <a:off x="1218643" y="2689737"/>
            <a:ext cx="3713977" cy="2165063"/>
          </a:xfrm>
          <a:prstGeom prst="roundRect">
            <a:avLst>
              <a:gd name="adj" fmla="val 4133"/>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56BF1B97-1B49-3F46-47D5-9BC219F773DC}"/>
              </a:ext>
            </a:extLst>
          </p:cNvPr>
          <p:cNvSpPr/>
          <p:nvPr userDrawn="1"/>
        </p:nvSpPr>
        <p:spPr>
          <a:xfrm>
            <a:off x="5039679" y="2689737"/>
            <a:ext cx="3713977" cy="2165063"/>
          </a:xfrm>
          <a:prstGeom prst="roundRect">
            <a:avLst>
              <a:gd name="adj" fmla="val 4133"/>
            </a:avLst>
          </a:prstGeom>
          <a:solidFill>
            <a:srgbClr val="FFF3E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Text Placeholder 22">
            <a:extLst>
              <a:ext uri="{FF2B5EF4-FFF2-40B4-BE49-F238E27FC236}">
                <a16:creationId xmlns:a16="http://schemas.microsoft.com/office/drawing/2014/main" id="{B27D4304-B9D5-5954-461F-9347610F7806}"/>
              </a:ext>
            </a:extLst>
          </p:cNvPr>
          <p:cNvSpPr>
            <a:spLocks noGrp="1"/>
          </p:cNvSpPr>
          <p:nvPr>
            <p:ph type="body" sz="quarter" idx="10" hasCustomPrompt="1"/>
          </p:nvPr>
        </p:nvSpPr>
        <p:spPr>
          <a:xfrm>
            <a:off x="1442818" y="987587"/>
            <a:ext cx="3317447" cy="1394463"/>
          </a:xfrm>
        </p:spPr>
        <p:txBody>
          <a:bodyPr>
            <a:noAutofit/>
          </a:bodyPr>
          <a:lstStyle>
            <a:lvl1pPr marL="0" indent="0">
              <a:lnSpc>
                <a:spcPts val="1520"/>
              </a:lnSpc>
              <a:buNone/>
              <a:defRPr sz="1000">
                <a:solidFill>
                  <a:srgbClr val="423A75"/>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5" name="Text Placeholder 24">
            <a:extLst>
              <a:ext uri="{FF2B5EF4-FFF2-40B4-BE49-F238E27FC236}">
                <a16:creationId xmlns:a16="http://schemas.microsoft.com/office/drawing/2014/main" id="{F614D0B9-7440-33DC-2FD0-5479FD63063E}"/>
              </a:ext>
            </a:extLst>
          </p:cNvPr>
          <p:cNvSpPr>
            <a:spLocks noGrp="1"/>
          </p:cNvSpPr>
          <p:nvPr>
            <p:ph type="body" sz="quarter" idx="11" hasCustomPrompt="1"/>
          </p:nvPr>
        </p:nvSpPr>
        <p:spPr>
          <a:xfrm>
            <a:off x="1442817" y="646902"/>
            <a:ext cx="3317447" cy="313606"/>
          </a:xfrm>
        </p:spPr>
        <p:txBody>
          <a:bodyPr>
            <a:noAutofit/>
          </a:bodyPr>
          <a:lstStyle>
            <a:lvl1pPr marL="0" indent="0">
              <a:lnSpc>
                <a:spcPct val="100000"/>
              </a:lnSpc>
              <a:buNone/>
              <a:defRPr sz="1400" b="0" i="0">
                <a:solidFill>
                  <a:srgbClr val="423A75"/>
                </a:solidFill>
                <a:latin typeface="Franklin Gothic Medium" panose="020B0603020102020204" pitchFamily="34" charset="0"/>
              </a:defRPr>
            </a:lvl1pPr>
          </a:lstStyle>
          <a:p>
            <a:pPr lvl="0"/>
            <a:r>
              <a:rPr lang="en-GB" dirty="0"/>
              <a:t>This is a title</a:t>
            </a:r>
          </a:p>
        </p:txBody>
      </p:sp>
      <p:sp>
        <p:nvSpPr>
          <p:cNvPr id="26" name="Text Placeholder 22">
            <a:extLst>
              <a:ext uri="{FF2B5EF4-FFF2-40B4-BE49-F238E27FC236}">
                <a16:creationId xmlns:a16="http://schemas.microsoft.com/office/drawing/2014/main" id="{78E0F9F8-1A8F-3DC9-9BC4-F8AF8EC99475}"/>
              </a:ext>
            </a:extLst>
          </p:cNvPr>
          <p:cNvSpPr>
            <a:spLocks noGrp="1"/>
          </p:cNvSpPr>
          <p:nvPr>
            <p:ph type="body" sz="quarter" idx="12" hasCustomPrompt="1"/>
          </p:nvPr>
        </p:nvSpPr>
        <p:spPr>
          <a:xfrm>
            <a:off x="5257957" y="987587"/>
            <a:ext cx="3317447" cy="1394463"/>
          </a:xfrm>
        </p:spPr>
        <p:txBody>
          <a:bodyPr>
            <a:noAutofit/>
          </a:bodyPr>
          <a:lstStyle>
            <a:lvl1pPr marL="0" indent="0">
              <a:lnSpc>
                <a:spcPts val="1520"/>
              </a:lnSpc>
              <a:buNone/>
              <a:defRPr sz="1000">
                <a:solidFill>
                  <a:srgbClr val="7E1C74"/>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7" name="Text Placeholder 24">
            <a:extLst>
              <a:ext uri="{FF2B5EF4-FFF2-40B4-BE49-F238E27FC236}">
                <a16:creationId xmlns:a16="http://schemas.microsoft.com/office/drawing/2014/main" id="{BE6FEACF-6A3B-C0A3-1A89-1002774966DA}"/>
              </a:ext>
            </a:extLst>
          </p:cNvPr>
          <p:cNvSpPr>
            <a:spLocks noGrp="1"/>
          </p:cNvSpPr>
          <p:nvPr>
            <p:ph type="body" sz="quarter" idx="13" hasCustomPrompt="1"/>
          </p:nvPr>
        </p:nvSpPr>
        <p:spPr>
          <a:xfrm>
            <a:off x="5257956" y="646902"/>
            <a:ext cx="3317447" cy="313606"/>
          </a:xfrm>
        </p:spPr>
        <p:txBody>
          <a:bodyPr>
            <a:noAutofit/>
          </a:bodyPr>
          <a:lstStyle>
            <a:lvl1pPr marL="0" indent="0">
              <a:lnSpc>
                <a:spcPct val="100000"/>
              </a:lnSpc>
              <a:buNone/>
              <a:defRPr sz="1400" b="0" i="0">
                <a:solidFill>
                  <a:srgbClr val="7E1C74"/>
                </a:solidFill>
                <a:latin typeface="Franklin Gothic Medium" panose="020B0603020102020204" pitchFamily="34" charset="0"/>
              </a:defRPr>
            </a:lvl1pPr>
          </a:lstStyle>
          <a:p>
            <a:pPr lvl="0"/>
            <a:r>
              <a:rPr lang="en-GB" dirty="0"/>
              <a:t>This is a title</a:t>
            </a:r>
          </a:p>
        </p:txBody>
      </p:sp>
      <p:sp>
        <p:nvSpPr>
          <p:cNvPr id="28" name="Text Placeholder 22">
            <a:extLst>
              <a:ext uri="{FF2B5EF4-FFF2-40B4-BE49-F238E27FC236}">
                <a16:creationId xmlns:a16="http://schemas.microsoft.com/office/drawing/2014/main" id="{51A6C51B-7DA4-C671-92FC-1C09DF2E79A0}"/>
              </a:ext>
            </a:extLst>
          </p:cNvPr>
          <p:cNvSpPr>
            <a:spLocks noGrp="1"/>
          </p:cNvSpPr>
          <p:nvPr>
            <p:ph type="body" sz="quarter" idx="14" hasCustomPrompt="1"/>
          </p:nvPr>
        </p:nvSpPr>
        <p:spPr>
          <a:xfrm>
            <a:off x="1442818" y="3294235"/>
            <a:ext cx="3317447" cy="1394463"/>
          </a:xfrm>
        </p:spPr>
        <p:txBody>
          <a:bodyPr>
            <a:noAutofit/>
          </a:bodyPr>
          <a:lstStyle>
            <a:lvl1pPr marL="0" indent="0">
              <a:lnSpc>
                <a:spcPts val="1520"/>
              </a:lnSpc>
              <a:buNone/>
              <a:defRPr sz="1000">
                <a:solidFill>
                  <a:srgbClr val="1E625A"/>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9" name="Text Placeholder 24">
            <a:extLst>
              <a:ext uri="{FF2B5EF4-FFF2-40B4-BE49-F238E27FC236}">
                <a16:creationId xmlns:a16="http://schemas.microsoft.com/office/drawing/2014/main" id="{80B80A24-26AD-B3E4-FA03-51D2BAA01E36}"/>
              </a:ext>
            </a:extLst>
          </p:cNvPr>
          <p:cNvSpPr>
            <a:spLocks noGrp="1"/>
          </p:cNvSpPr>
          <p:nvPr>
            <p:ph type="body" sz="quarter" idx="15" hasCustomPrompt="1"/>
          </p:nvPr>
        </p:nvSpPr>
        <p:spPr>
          <a:xfrm>
            <a:off x="1442817" y="2953550"/>
            <a:ext cx="3317447" cy="313606"/>
          </a:xfrm>
        </p:spPr>
        <p:txBody>
          <a:bodyPr>
            <a:noAutofit/>
          </a:bodyPr>
          <a:lstStyle>
            <a:lvl1pPr marL="0" indent="0">
              <a:lnSpc>
                <a:spcPct val="100000"/>
              </a:lnSpc>
              <a:buNone/>
              <a:defRPr sz="1400" b="0" i="0">
                <a:solidFill>
                  <a:srgbClr val="1E625A"/>
                </a:solidFill>
                <a:latin typeface="Franklin Gothic Medium" panose="020B0603020102020204" pitchFamily="34" charset="0"/>
              </a:defRPr>
            </a:lvl1pPr>
          </a:lstStyle>
          <a:p>
            <a:pPr lvl="0"/>
            <a:r>
              <a:rPr lang="en-GB" dirty="0"/>
              <a:t>This is a title</a:t>
            </a:r>
          </a:p>
        </p:txBody>
      </p:sp>
      <p:sp>
        <p:nvSpPr>
          <p:cNvPr id="30" name="Text Placeholder 22">
            <a:extLst>
              <a:ext uri="{FF2B5EF4-FFF2-40B4-BE49-F238E27FC236}">
                <a16:creationId xmlns:a16="http://schemas.microsoft.com/office/drawing/2014/main" id="{02377C42-DEB3-40B0-EC38-26ECCE4174AB}"/>
              </a:ext>
            </a:extLst>
          </p:cNvPr>
          <p:cNvSpPr>
            <a:spLocks noGrp="1"/>
          </p:cNvSpPr>
          <p:nvPr>
            <p:ph type="body" sz="quarter" idx="16" hasCustomPrompt="1"/>
          </p:nvPr>
        </p:nvSpPr>
        <p:spPr>
          <a:xfrm>
            <a:off x="5257957" y="3294235"/>
            <a:ext cx="3317447" cy="1394463"/>
          </a:xfrm>
        </p:spPr>
        <p:txBody>
          <a:bodyPr>
            <a:noAutofit/>
          </a:bodyPr>
          <a:lstStyle>
            <a:lvl1pPr marL="0" indent="0">
              <a:lnSpc>
                <a:spcPts val="1520"/>
              </a:lnSpc>
              <a:buNone/>
              <a:defRPr sz="1000">
                <a:solidFill>
                  <a:srgbClr val="872012"/>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31" name="Text Placeholder 24">
            <a:extLst>
              <a:ext uri="{FF2B5EF4-FFF2-40B4-BE49-F238E27FC236}">
                <a16:creationId xmlns:a16="http://schemas.microsoft.com/office/drawing/2014/main" id="{EE1FF95B-AD27-68EE-B5FD-43184A633A2E}"/>
              </a:ext>
            </a:extLst>
          </p:cNvPr>
          <p:cNvSpPr>
            <a:spLocks noGrp="1"/>
          </p:cNvSpPr>
          <p:nvPr>
            <p:ph type="body" sz="quarter" idx="17" hasCustomPrompt="1"/>
          </p:nvPr>
        </p:nvSpPr>
        <p:spPr>
          <a:xfrm>
            <a:off x="5257956" y="2953550"/>
            <a:ext cx="3317447" cy="313606"/>
          </a:xfrm>
        </p:spPr>
        <p:txBody>
          <a:bodyPr>
            <a:noAutofit/>
          </a:bodyPr>
          <a:lstStyle>
            <a:lvl1pPr marL="0" indent="0">
              <a:lnSpc>
                <a:spcPct val="100000"/>
              </a:lnSpc>
              <a:buNone/>
              <a:defRPr sz="1400" b="0" i="0">
                <a:solidFill>
                  <a:srgbClr val="872012"/>
                </a:solidFill>
                <a:latin typeface="Franklin Gothic Medium" panose="020B0603020102020204" pitchFamily="34" charset="0"/>
              </a:defRPr>
            </a:lvl1pPr>
          </a:lstStyle>
          <a:p>
            <a:pPr lvl="0"/>
            <a:r>
              <a:rPr lang="en-GB" dirty="0"/>
              <a:t>This is a title</a:t>
            </a:r>
          </a:p>
        </p:txBody>
      </p:sp>
      <p:sp>
        <p:nvSpPr>
          <p:cNvPr id="32" name="Title 1">
            <a:extLst>
              <a:ext uri="{FF2B5EF4-FFF2-40B4-BE49-F238E27FC236}">
                <a16:creationId xmlns:a16="http://schemas.microsoft.com/office/drawing/2014/main" id="{48C88655-14A7-C66E-582C-6073D6E90B5A}"/>
              </a:ext>
            </a:extLst>
          </p:cNvPr>
          <p:cNvSpPr>
            <a:spLocks noGrp="1"/>
          </p:cNvSpPr>
          <p:nvPr>
            <p:ph type="title"/>
          </p:nvPr>
        </p:nvSpPr>
        <p:spPr>
          <a:xfrm rot="16200000">
            <a:off x="-1407022" y="2336195"/>
            <a:ext cx="4465811" cy="571400"/>
          </a:xfrm>
        </p:spPr>
        <p:txBody>
          <a:bodyPr/>
          <a:lstStyle/>
          <a:p>
            <a:r>
              <a:rPr lang="en-GB"/>
              <a:t>Click to edit Master title style</a:t>
            </a:r>
            <a:endParaRPr lang="en-US" dirty="0"/>
          </a:p>
        </p:txBody>
      </p:sp>
      <p:sp>
        <p:nvSpPr>
          <p:cNvPr id="2" name="Date Placeholder 3">
            <a:extLst>
              <a:ext uri="{FF2B5EF4-FFF2-40B4-BE49-F238E27FC236}">
                <a16:creationId xmlns:a16="http://schemas.microsoft.com/office/drawing/2014/main" id="{BF7C6730-B9F0-3623-C033-0855B637A7AE}"/>
              </a:ext>
            </a:extLst>
          </p:cNvPr>
          <p:cNvSpPr>
            <a:spLocks noGrp="1"/>
          </p:cNvSpPr>
          <p:nvPr>
            <p:ph type="dt" sz="half" idx="19"/>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4" name="Footer Placeholder 5">
            <a:extLst>
              <a:ext uri="{FF2B5EF4-FFF2-40B4-BE49-F238E27FC236}">
                <a16:creationId xmlns:a16="http://schemas.microsoft.com/office/drawing/2014/main" id="{A2BC367E-0A87-650A-21E2-6C72BD8EC9CC}"/>
              </a:ext>
            </a:extLst>
          </p:cNvPr>
          <p:cNvSpPr>
            <a:spLocks noGrp="1"/>
          </p:cNvSpPr>
          <p:nvPr>
            <p:ph type="ftr" sz="quarter" idx="20"/>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5" name="Slide Number Placeholder 6">
            <a:extLst>
              <a:ext uri="{FF2B5EF4-FFF2-40B4-BE49-F238E27FC236}">
                <a16:creationId xmlns:a16="http://schemas.microsoft.com/office/drawing/2014/main" id="{502A8EAF-64CB-FCCE-040A-286D7D0DED72}"/>
              </a:ext>
            </a:extLst>
          </p:cNvPr>
          <p:cNvSpPr>
            <a:spLocks noGrp="1"/>
          </p:cNvSpPr>
          <p:nvPr>
            <p:ph type="sldNum" sz="quarter" idx="21"/>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6" name="Text Placeholder 6">
            <a:extLst>
              <a:ext uri="{FF2B5EF4-FFF2-40B4-BE49-F238E27FC236}">
                <a16:creationId xmlns:a16="http://schemas.microsoft.com/office/drawing/2014/main" id="{67DF23FB-A2E1-EB1E-7A7C-6E69C3E82EA9}"/>
              </a:ext>
            </a:extLst>
          </p:cNvPr>
          <p:cNvSpPr>
            <a:spLocks noGrp="1"/>
          </p:cNvSpPr>
          <p:nvPr>
            <p:ph type="body" sz="quarter" idx="18" hasCustomPrompt="1"/>
          </p:nvPr>
        </p:nvSpPr>
        <p:spPr>
          <a:xfrm rot="16200000">
            <a:off x="-1808278" y="2483279"/>
            <a:ext cx="4465811" cy="287940"/>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444045986"/>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 4">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D1CE07D-FB90-134B-7982-BA4EBB457662}"/>
              </a:ext>
            </a:extLst>
          </p:cNvPr>
          <p:cNvSpPr/>
          <p:nvPr userDrawn="1"/>
        </p:nvSpPr>
        <p:spPr>
          <a:xfrm>
            <a:off x="4653418" y="1357341"/>
            <a:ext cx="1852258" cy="1699015"/>
          </a:xfrm>
          <a:prstGeom prst="roundRect">
            <a:avLst>
              <a:gd name="adj" fmla="val 4133"/>
            </a:avLst>
          </a:prstGeom>
          <a:solidFill>
            <a:srgbClr val="F2F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1AC504E5-64DC-D897-669F-E93BC95EBA26}"/>
              </a:ext>
            </a:extLst>
          </p:cNvPr>
          <p:cNvSpPr/>
          <p:nvPr userDrawn="1"/>
        </p:nvSpPr>
        <p:spPr>
          <a:xfrm>
            <a:off x="6663092" y="1357341"/>
            <a:ext cx="1852258" cy="1699015"/>
          </a:xfrm>
          <a:prstGeom prst="roundRect">
            <a:avLst>
              <a:gd name="adj" fmla="val 4133"/>
            </a:avLst>
          </a:prstGeom>
          <a:solidFill>
            <a:srgbClr val="FBE3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60DC6D3B-A010-D8EE-310D-CB2FB40C143D}"/>
              </a:ext>
            </a:extLst>
          </p:cNvPr>
          <p:cNvSpPr/>
          <p:nvPr userDrawn="1"/>
        </p:nvSpPr>
        <p:spPr>
          <a:xfrm>
            <a:off x="4653418" y="3168608"/>
            <a:ext cx="1852258" cy="1699015"/>
          </a:xfrm>
          <a:prstGeom prst="roundRect">
            <a:avLst>
              <a:gd name="adj" fmla="val 4133"/>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56BF1B97-1B49-3F46-47D5-9BC219F773DC}"/>
              </a:ext>
            </a:extLst>
          </p:cNvPr>
          <p:cNvSpPr/>
          <p:nvPr userDrawn="1"/>
        </p:nvSpPr>
        <p:spPr>
          <a:xfrm>
            <a:off x="6663092" y="3168608"/>
            <a:ext cx="1852258" cy="1699015"/>
          </a:xfrm>
          <a:prstGeom prst="roundRect">
            <a:avLst>
              <a:gd name="adj" fmla="val 4133"/>
            </a:avLst>
          </a:prstGeom>
          <a:solidFill>
            <a:srgbClr val="FFF3E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Text Placeholder 22">
            <a:extLst>
              <a:ext uri="{FF2B5EF4-FFF2-40B4-BE49-F238E27FC236}">
                <a16:creationId xmlns:a16="http://schemas.microsoft.com/office/drawing/2014/main" id="{B27D4304-B9D5-5954-461F-9347610F7806}"/>
              </a:ext>
            </a:extLst>
          </p:cNvPr>
          <p:cNvSpPr>
            <a:spLocks noGrp="1"/>
          </p:cNvSpPr>
          <p:nvPr>
            <p:ph type="body" sz="quarter" idx="10" hasCustomPrompt="1"/>
          </p:nvPr>
        </p:nvSpPr>
        <p:spPr>
          <a:xfrm>
            <a:off x="4750530" y="1485157"/>
            <a:ext cx="1654498" cy="1424055"/>
          </a:xfrm>
        </p:spPr>
        <p:txBody>
          <a:bodyPr>
            <a:noAutofit/>
          </a:bodyPr>
          <a:lstStyle>
            <a:lvl1pPr marL="0" indent="0">
              <a:lnSpc>
                <a:spcPts val="1500"/>
              </a:lnSpc>
              <a:buNone/>
              <a:defRPr sz="1000">
                <a:solidFill>
                  <a:srgbClr val="423A75"/>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endParaRPr lang="en-GB" dirty="0"/>
          </a:p>
        </p:txBody>
      </p:sp>
      <p:sp>
        <p:nvSpPr>
          <p:cNvPr id="26" name="Text Placeholder 22">
            <a:extLst>
              <a:ext uri="{FF2B5EF4-FFF2-40B4-BE49-F238E27FC236}">
                <a16:creationId xmlns:a16="http://schemas.microsoft.com/office/drawing/2014/main" id="{78E0F9F8-1A8F-3DC9-9BC4-F8AF8EC99475}"/>
              </a:ext>
            </a:extLst>
          </p:cNvPr>
          <p:cNvSpPr>
            <a:spLocks noGrp="1"/>
          </p:cNvSpPr>
          <p:nvPr>
            <p:ph type="body" sz="quarter" idx="12" hasCustomPrompt="1"/>
          </p:nvPr>
        </p:nvSpPr>
        <p:spPr>
          <a:xfrm>
            <a:off x="6754307" y="1485157"/>
            <a:ext cx="1654498" cy="1424055"/>
          </a:xfrm>
        </p:spPr>
        <p:txBody>
          <a:bodyPr>
            <a:noAutofit/>
          </a:bodyPr>
          <a:lstStyle>
            <a:lvl1pPr marL="0" indent="0">
              <a:lnSpc>
                <a:spcPts val="1500"/>
              </a:lnSpc>
              <a:buNone/>
              <a:defRPr sz="1000">
                <a:solidFill>
                  <a:srgbClr val="7E1C74"/>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endParaRPr lang="en-GB" dirty="0"/>
          </a:p>
        </p:txBody>
      </p:sp>
      <p:sp>
        <p:nvSpPr>
          <p:cNvPr id="28" name="Text Placeholder 22">
            <a:extLst>
              <a:ext uri="{FF2B5EF4-FFF2-40B4-BE49-F238E27FC236}">
                <a16:creationId xmlns:a16="http://schemas.microsoft.com/office/drawing/2014/main" id="{51A6C51B-7DA4-C671-92FC-1C09DF2E79A0}"/>
              </a:ext>
            </a:extLst>
          </p:cNvPr>
          <p:cNvSpPr>
            <a:spLocks noGrp="1"/>
          </p:cNvSpPr>
          <p:nvPr>
            <p:ph type="body" sz="quarter" idx="14" hasCustomPrompt="1"/>
          </p:nvPr>
        </p:nvSpPr>
        <p:spPr>
          <a:xfrm>
            <a:off x="4750530" y="3302324"/>
            <a:ext cx="1654498" cy="1424055"/>
          </a:xfrm>
        </p:spPr>
        <p:txBody>
          <a:bodyPr>
            <a:noAutofit/>
          </a:bodyPr>
          <a:lstStyle>
            <a:lvl1pPr marL="0" indent="0">
              <a:lnSpc>
                <a:spcPts val="1500"/>
              </a:lnSpc>
              <a:buNone/>
              <a:defRPr sz="1000">
                <a:solidFill>
                  <a:srgbClr val="1E625A"/>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endParaRPr lang="en-GB" dirty="0"/>
          </a:p>
        </p:txBody>
      </p:sp>
      <p:sp>
        <p:nvSpPr>
          <p:cNvPr id="30" name="Text Placeholder 22">
            <a:extLst>
              <a:ext uri="{FF2B5EF4-FFF2-40B4-BE49-F238E27FC236}">
                <a16:creationId xmlns:a16="http://schemas.microsoft.com/office/drawing/2014/main" id="{02377C42-DEB3-40B0-EC38-26ECCE4174AB}"/>
              </a:ext>
            </a:extLst>
          </p:cNvPr>
          <p:cNvSpPr>
            <a:spLocks noGrp="1"/>
          </p:cNvSpPr>
          <p:nvPr>
            <p:ph type="body" sz="quarter" idx="16" hasCustomPrompt="1"/>
          </p:nvPr>
        </p:nvSpPr>
        <p:spPr>
          <a:xfrm>
            <a:off x="6754307" y="3302324"/>
            <a:ext cx="1654498" cy="1424055"/>
          </a:xfrm>
        </p:spPr>
        <p:txBody>
          <a:bodyPr>
            <a:noAutofit/>
          </a:bodyPr>
          <a:lstStyle>
            <a:lvl1pPr marL="0" indent="0">
              <a:lnSpc>
                <a:spcPts val="1500"/>
              </a:lnSpc>
              <a:buNone/>
              <a:defRPr sz="1000">
                <a:solidFill>
                  <a:srgbClr val="872012"/>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endParaRPr lang="en-GB" dirty="0"/>
          </a:p>
        </p:txBody>
      </p:sp>
      <p:sp>
        <p:nvSpPr>
          <p:cNvPr id="13" name="Title 1">
            <a:extLst>
              <a:ext uri="{FF2B5EF4-FFF2-40B4-BE49-F238E27FC236}">
                <a16:creationId xmlns:a16="http://schemas.microsoft.com/office/drawing/2014/main" id="{782FFC18-6E04-87A4-8962-AAAC6D3A8304}"/>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14" name="Content Placeholder 2">
            <a:extLst>
              <a:ext uri="{FF2B5EF4-FFF2-40B4-BE49-F238E27FC236}">
                <a16:creationId xmlns:a16="http://schemas.microsoft.com/office/drawing/2014/main" id="{69C053BE-66D4-BF94-E5E9-468AEB766A87}"/>
              </a:ext>
            </a:extLst>
          </p:cNvPr>
          <p:cNvSpPr>
            <a:spLocks noGrp="1"/>
          </p:cNvSpPr>
          <p:nvPr>
            <p:ph idx="1"/>
          </p:nvPr>
        </p:nvSpPr>
        <p:spPr>
          <a:xfrm>
            <a:off x="628649" y="1357340"/>
            <a:ext cx="3653575" cy="3454957"/>
          </a:xfrm>
        </p:spPr>
        <p:txBody>
          <a:bodyPr>
            <a:normAutofit/>
          </a:bodyPr>
          <a:lstStyle>
            <a:lvl1pPr marL="0" indent="0">
              <a:buNone/>
              <a:defRPr sz="1200"/>
            </a:lvl1pPr>
          </a:lstStyle>
          <a:p>
            <a:pPr lvl="0"/>
            <a:r>
              <a:rPr lang="en-GB" dirty="0"/>
              <a:t>Click to edit Master text styles</a:t>
            </a:r>
          </a:p>
        </p:txBody>
      </p:sp>
      <p:sp>
        <p:nvSpPr>
          <p:cNvPr id="2" name="Date Placeholder 3">
            <a:extLst>
              <a:ext uri="{FF2B5EF4-FFF2-40B4-BE49-F238E27FC236}">
                <a16:creationId xmlns:a16="http://schemas.microsoft.com/office/drawing/2014/main" id="{C6CBA960-21E3-5CD3-12F2-25E49DF4AB61}"/>
              </a:ext>
            </a:extLst>
          </p:cNvPr>
          <p:cNvSpPr>
            <a:spLocks noGrp="1"/>
          </p:cNvSpPr>
          <p:nvPr>
            <p:ph type="dt" sz="half" idx="2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4" name="Footer Placeholder 5">
            <a:extLst>
              <a:ext uri="{FF2B5EF4-FFF2-40B4-BE49-F238E27FC236}">
                <a16:creationId xmlns:a16="http://schemas.microsoft.com/office/drawing/2014/main" id="{7DA80969-46D8-41F5-DFAA-1366B6FEBD4B}"/>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5" name="Slide Number Placeholder 6">
            <a:extLst>
              <a:ext uri="{FF2B5EF4-FFF2-40B4-BE49-F238E27FC236}">
                <a16:creationId xmlns:a16="http://schemas.microsoft.com/office/drawing/2014/main" id="{CF227EFB-C82E-F8BA-94BA-59ACC9D3E1F6}"/>
              </a:ext>
            </a:extLst>
          </p:cNvPr>
          <p:cNvSpPr>
            <a:spLocks noGrp="1"/>
          </p:cNvSpPr>
          <p:nvPr>
            <p:ph type="sldNum" sz="quarter" idx="23"/>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7" name="Text Placeholder 6">
            <a:extLst>
              <a:ext uri="{FF2B5EF4-FFF2-40B4-BE49-F238E27FC236}">
                <a16:creationId xmlns:a16="http://schemas.microsoft.com/office/drawing/2014/main" id="{3C22FD67-D7BF-8EB5-B849-C48FB11ACDA4}"/>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26173278"/>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gradFill flip="none" rotWithShape="1">
          <a:gsLst>
            <a:gs pos="0">
              <a:schemeClr val="accent3"/>
            </a:gs>
            <a:gs pos="100000">
              <a:schemeClr val="accent2"/>
            </a:gs>
          </a:gsLst>
          <a:lin ang="0" scaled="1"/>
          <a:tileRect/>
        </a:gra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9884CC21-EA7B-052E-DE9C-A920FE15DB79}"/>
              </a:ext>
            </a:extLst>
          </p:cNvPr>
          <p:cNvSpPr/>
          <p:nvPr userDrawn="1"/>
        </p:nvSpPr>
        <p:spPr>
          <a:xfrm>
            <a:off x="566694" y="368754"/>
            <a:ext cx="2546901" cy="1366887"/>
          </a:xfrm>
          <a:prstGeom prst="roundRect">
            <a:avLst>
              <a:gd name="adj" fmla="val 1073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0BBFB833-9D47-0068-1CC4-2529A860E4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0151" y="1073408"/>
            <a:ext cx="464270" cy="464270"/>
          </a:xfrm>
          <a:prstGeom prst="rect">
            <a:avLst/>
          </a:prstGeom>
        </p:spPr>
      </p:pic>
      <p:sp>
        <p:nvSpPr>
          <p:cNvPr id="4" name="Rounded Rectangle 3">
            <a:extLst>
              <a:ext uri="{FF2B5EF4-FFF2-40B4-BE49-F238E27FC236}">
                <a16:creationId xmlns:a16="http://schemas.microsoft.com/office/drawing/2014/main" id="{D3731AC5-F7B1-AB22-8964-1C7F91F931BD}"/>
              </a:ext>
            </a:extLst>
          </p:cNvPr>
          <p:cNvSpPr/>
          <p:nvPr userDrawn="1"/>
        </p:nvSpPr>
        <p:spPr>
          <a:xfrm>
            <a:off x="566694" y="1537678"/>
            <a:ext cx="7177888" cy="3269087"/>
          </a:xfrm>
          <a:prstGeom prst="roundRect">
            <a:avLst>
              <a:gd name="adj" fmla="val 4335"/>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40947" y="1766624"/>
            <a:ext cx="6145653" cy="2009766"/>
          </a:xfrm>
        </p:spPr>
        <p:txBody>
          <a:bodyPr anchor="b">
            <a:normAutofit/>
          </a:bodyPr>
          <a:lstStyle>
            <a:lvl1pPr algn="l">
              <a:defRPr sz="3600"/>
            </a:lvl1pPr>
          </a:lstStyle>
          <a:p>
            <a:r>
              <a:rPr lang="en-GB" dirty="0"/>
              <a:t>Click to edit Master title style</a:t>
            </a:r>
            <a:endParaRPr lang="en-US" dirty="0"/>
          </a:p>
        </p:txBody>
      </p:sp>
      <p:sp>
        <p:nvSpPr>
          <p:cNvPr id="3" name="Subtitle 2"/>
          <p:cNvSpPr>
            <a:spLocks noGrp="1"/>
          </p:cNvSpPr>
          <p:nvPr>
            <p:ph type="subTitle" idx="1"/>
          </p:nvPr>
        </p:nvSpPr>
        <p:spPr>
          <a:xfrm>
            <a:off x="940947" y="3893016"/>
            <a:ext cx="6145653" cy="678425"/>
          </a:xfrm>
        </p:spPr>
        <p:txBody>
          <a:bodyPr>
            <a:norm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8" name="Picture Placeholder 7">
            <a:extLst>
              <a:ext uri="{FF2B5EF4-FFF2-40B4-BE49-F238E27FC236}">
                <a16:creationId xmlns:a16="http://schemas.microsoft.com/office/drawing/2014/main" id="{168D4FCE-0B5C-B66D-FC9A-F4A27A6FDD1C}"/>
              </a:ext>
            </a:extLst>
          </p:cNvPr>
          <p:cNvSpPr>
            <a:spLocks noGrp="1"/>
          </p:cNvSpPr>
          <p:nvPr>
            <p:ph type="pic" sz="quarter" idx="11" hasCustomPrompt="1"/>
          </p:nvPr>
        </p:nvSpPr>
        <p:spPr>
          <a:xfrm>
            <a:off x="915974" y="712515"/>
            <a:ext cx="899907" cy="481402"/>
          </a:xfrm>
        </p:spPr>
        <p:txBody>
          <a:bodyPr anchor="ctr">
            <a:normAutofit/>
          </a:bodyPr>
          <a:lstStyle>
            <a:lvl1pPr marL="0" indent="0" algn="ctr">
              <a:buNone/>
              <a:defRPr sz="1050"/>
            </a:lvl1pPr>
          </a:lstStyle>
          <a:p>
            <a:r>
              <a:rPr lang="en-GB" dirty="0"/>
              <a:t>Logo </a:t>
            </a:r>
            <a:r>
              <a:rPr lang="en-GB" dirty="0" err="1"/>
              <a:t>klant</a:t>
            </a:r>
            <a:endParaRPr lang="en-GB" dirty="0"/>
          </a:p>
        </p:txBody>
      </p:sp>
    </p:spTree>
    <p:extLst>
      <p:ext uri="{BB962C8B-B14F-4D97-AF65-F5344CB8AC3E}">
        <p14:creationId xmlns:p14="http://schemas.microsoft.com/office/powerpoint/2010/main" val="2467568643"/>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 5">
    <p:bg>
      <p:bgPr>
        <a:solidFill>
          <a:schemeClr val="bg2"/>
        </a:solidFill>
        <a:effectLst/>
      </p:bgPr>
    </p:bg>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683C949C-B8DF-A912-1931-00205B7698D2}"/>
              </a:ext>
            </a:extLst>
          </p:cNvPr>
          <p:cNvSpPr>
            <a:spLocks noGrp="1"/>
          </p:cNvSpPr>
          <p:nvPr>
            <p:ph type="title"/>
          </p:nvPr>
        </p:nvSpPr>
        <p:spPr>
          <a:xfrm>
            <a:off x="628650" y="729637"/>
            <a:ext cx="7886700" cy="571400"/>
          </a:xfrm>
        </p:spPr>
        <p:txBody>
          <a:bodyPr/>
          <a:lstStyle>
            <a:lvl1pPr algn="ctr">
              <a:defRPr/>
            </a:lvl1pPr>
          </a:lstStyle>
          <a:p>
            <a:r>
              <a:rPr lang="en-GB" dirty="0"/>
              <a:t>Click to edit Master title style</a:t>
            </a:r>
            <a:endParaRPr lang="en-US" dirty="0"/>
          </a:p>
        </p:txBody>
      </p:sp>
      <p:sp>
        <p:nvSpPr>
          <p:cNvPr id="68" name="Text Placeholder 6">
            <a:extLst>
              <a:ext uri="{FF2B5EF4-FFF2-40B4-BE49-F238E27FC236}">
                <a16:creationId xmlns:a16="http://schemas.microsoft.com/office/drawing/2014/main" id="{A9DCED0F-EB1F-7BC8-F409-41D10A40603A}"/>
              </a:ext>
            </a:extLst>
          </p:cNvPr>
          <p:cNvSpPr>
            <a:spLocks noGrp="1"/>
          </p:cNvSpPr>
          <p:nvPr>
            <p:ph type="body" sz="quarter" idx="21" hasCustomPrompt="1"/>
          </p:nvPr>
        </p:nvSpPr>
        <p:spPr>
          <a:xfrm>
            <a:off x="628650" y="418608"/>
            <a:ext cx="7886700" cy="310032"/>
          </a:xfrm>
        </p:spPr>
        <p:txBody>
          <a:bodyPr>
            <a:noAutofit/>
          </a:bodyPr>
          <a:lstStyle>
            <a:lvl1pPr marL="0" indent="0" algn="ctr">
              <a:lnSpc>
                <a:spcPct val="100000"/>
              </a:lnSpc>
              <a:buNone/>
              <a:defRPr sz="1100">
                <a:solidFill>
                  <a:schemeClr val="tx1">
                    <a:lumMod val="50000"/>
                    <a:lumOff val="50000"/>
                  </a:schemeClr>
                </a:solidFill>
              </a:defRPr>
            </a:lvl1pPr>
          </a:lstStyle>
          <a:p>
            <a:pPr lvl="0"/>
            <a:r>
              <a:rPr lang="en-GB" dirty="0"/>
              <a:t>Subject - optional</a:t>
            </a:r>
          </a:p>
        </p:txBody>
      </p:sp>
      <p:sp>
        <p:nvSpPr>
          <p:cNvPr id="69" name="Rounded Rectangle 68">
            <a:extLst>
              <a:ext uri="{FF2B5EF4-FFF2-40B4-BE49-F238E27FC236}">
                <a16:creationId xmlns:a16="http://schemas.microsoft.com/office/drawing/2014/main" id="{953C6AB4-D1CD-D7A1-B5CC-A7896A28295C}"/>
              </a:ext>
            </a:extLst>
          </p:cNvPr>
          <p:cNvSpPr/>
          <p:nvPr userDrawn="1"/>
        </p:nvSpPr>
        <p:spPr>
          <a:xfrm>
            <a:off x="628650" y="1301037"/>
            <a:ext cx="1914238" cy="416155"/>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0" name="Rounded Rectangle 69">
            <a:extLst>
              <a:ext uri="{FF2B5EF4-FFF2-40B4-BE49-F238E27FC236}">
                <a16:creationId xmlns:a16="http://schemas.microsoft.com/office/drawing/2014/main" id="{83577DD8-5BBE-0EA4-20AA-26F71C4D80F3}"/>
              </a:ext>
            </a:extLst>
          </p:cNvPr>
          <p:cNvSpPr/>
          <p:nvPr userDrawn="1"/>
        </p:nvSpPr>
        <p:spPr>
          <a:xfrm>
            <a:off x="2619471" y="1301037"/>
            <a:ext cx="1914238" cy="41615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1" name="Rounded Rectangle 70">
            <a:extLst>
              <a:ext uri="{FF2B5EF4-FFF2-40B4-BE49-F238E27FC236}">
                <a16:creationId xmlns:a16="http://schemas.microsoft.com/office/drawing/2014/main" id="{F9FD9003-A5F9-7117-B70B-667C9DB1CF89}"/>
              </a:ext>
            </a:extLst>
          </p:cNvPr>
          <p:cNvSpPr/>
          <p:nvPr userDrawn="1"/>
        </p:nvSpPr>
        <p:spPr>
          <a:xfrm>
            <a:off x="4610292" y="1301037"/>
            <a:ext cx="1914238" cy="41615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2" name="Rounded Rectangle 71">
            <a:extLst>
              <a:ext uri="{FF2B5EF4-FFF2-40B4-BE49-F238E27FC236}">
                <a16:creationId xmlns:a16="http://schemas.microsoft.com/office/drawing/2014/main" id="{87855074-4CC3-CD49-B8F2-D7F051A11E3C}"/>
              </a:ext>
            </a:extLst>
          </p:cNvPr>
          <p:cNvSpPr/>
          <p:nvPr userDrawn="1"/>
        </p:nvSpPr>
        <p:spPr>
          <a:xfrm>
            <a:off x="6601112" y="1301037"/>
            <a:ext cx="1914238" cy="416155"/>
          </a:xfrm>
          <a:prstGeom prst="roundRect">
            <a:avLst>
              <a:gd name="adj" fmla="val 50000"/>
            </a:avLst>
          </a:prstGeom>
          <a:solidFill>
            <a:srgbClr val="FFB98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4" name="Text Placeholder 73">
            <a:extLst>
              <a:ext uri="{FF2B5EF4-FFF2-40B4-BE49-F238E27FC236}">
                <a16:creationId xmlns:a16="http://schemas.microsoft.com/office/drawing/2014/main" id="{D3FA2CB8-6A38-C501-C438-A9C43178FA49}"/>
              </a:ext>
            </a:extLst>
          </p:cNvPr>
          <p:cNvSpPr>
            <a:spLocks noGrp="1"/>
          </p:cNvSpPr>
          <p:nvPr>
            <p:ph type="body" sz="quarter" idx="22" hasCustomPrompt="1"/>
          </p:nvPr>
        </p:nvSpPr>
        <p:spPr>
          <a:xfrm>
            <a:off x="628650" y="1301750"/>
            <a:ext cx="1914525" cy="415925"/>
          </a:xfrm>
        </p:spPr>
        <p:txBody>
          <a:bodyPr anchor="ctr">
            <a:normAutofit/>
          </a:bodyPr>
          <a:lstStyle>
            <a:lvl1pPr marL="0" indent="0" algn="ctr">
              <a:lnSpc>
                <a:spcPct val="100000"/>
              </a:lnSpc>
              <a:buNone/>
              <a:defRPr sz="1200">
                <a:solidFill>
                  <a:srgbClr val="423A75"/>
                </a:solidFill>
                <a:latin typeface="+mj-lt"/>
              </a:defRPr>
            </a:lvl1pPr>
          </a:lstStyle>
          <a:p>
            <a:pPr lvl="0"/>
            <a:r>
              <a:rPr lang="en-GB" dirty="0"/>
              <a:t>Week 1</a:t>
            </a:r>
          </a:p>
        </p:txBody>
      </p:sp>
      <p:sp>
        <p:nvSpPr>
          <p:cNvPr id="76" name="Text Placeholder 73">
            <a:extLst>
              <a:ext uri="{FF2B5EF4-FFF2-40B4-BE49-F238E27FC236}">
                <a16:creationId xmlns:a16="http://schemas.microsoft.com/office/drawing/2014/main" id="{EBD7D129-F1DD-C107-2563-198180CD93DF}"/>
              </a:ext>
            </a:extLst>
          </p:cNvPr>
          <p:cNvSpPr>
            <a:spLocks noGrp="1"/>
          </p:cNvSpPr>
          <p:nvPr>
            <p:ph type="body" sz="quarter" idx="23" hasCustomPrompt="1"/>
          </p:nvPr>
        </p:nvSpPr>
        <p:spPr>
          <a:xfrm>
            <a:off x="2624876" y="1301750"/>
            <a:ext cx="1914525" cy="415925"/>
          </a:xfrm>
        </p:spPr>
        <p:txBody>
          <a:bodyPr anchor="ctr">
            <a:normAutofit/>
          </a:bodyPr>
          <a:lstStyle>
            <a:lvl1pPr marL="0" indent="0" algn="ctr">
              <a:lnSpc>
                <a:spcPct val="100000"/>
              </a:lnSpc>
              <a:buNone/>
              <a:defRPr sz="1200">
                <a:solidFill>
                  <a:srgbClr val="7E1C74"/>
                </a:solidFill>
                <a:latin typeface="+mj-lt"/>
              </a:defRPr>
            </a:lvl1pPr>
          </a:lstStyle>
          <a:p>
            <a:pPr lvl="0"/>
            <a:r>
              <a:rPr lang="en-GB" dirty="0"/>
              <a:t>Week 2</a:t>
            </a:r>
          </a:p>
        </p:txBody>
      </p:sp>
      <p:sp>
        <p:nvSpPr>
          <p:cNvPr id="77" name="Text Placeholder 73">
            <a:extLst>
              <a:ext uri="{FF2B5EF4-FFF2-40B4-BE49-F238E27FC236}">
                <a16:creationId xmlns:a16="http://schemas.microsoft.com/office/drawing/2014/main" id="{B1443FE8-D179-7D50-2D0F-44E0EE8054A8}"/>
              </a:ext>
            </a:extLst>
          </p:cNvPr>
          <p:cNvSpPr>
            <a:spLocks noGrp="1"/>
          </p:cNvSpPr>
          <p:nvPr>
            <p:ph type="body" sz="quarter" idx="24" hasCustomPrompt="1"/>
          </p:nvPr>
        </p:nvSpPr>
        <p:spPr>
          <a:xfrm>
            <a:off x="4621102" y="1301750"/>
            <a:ext cx="1914525" cy="415925"/>
          </a:xfrm>
        </p:spPr>
        <p:txBody>
          <a:bodyPr anchor="ctr">
            <a:normAutofit/>
          </a:bodyPr>
          <a:lstStyle>
            <a:lvl1pPr marL="0" indent="0" algn="ctr">
              <a:lnSpc>
                <a:spcPct val="100000"/>
              </a:lnSpc>
              <a:buNone/>
              <a:defRPr sz="1200">
                <a:solidFill>
                  <a:srgbClr val="1E625A"/>
                </a:solidFill>
                <a:latin typeface="+mj-lt"/>
              </a:defRPr>
            </a:lvl1pPr>
          </a:lstStyle>
          <a:p>
            <a:pPr lvl="0"/>
            <a:r>
              <a:rPr lang="en-GB" dirty="0"/>
              <a:t>Week 3</a:t>
            </a:r>
          </a:p>
        </p:txBody>
      </p:sp>
      <p:sp>
        <p:nvSpPr>
          <p:cNvPr id="78" name="Text Placeholder 73">
            <a:extLst>
              <a:ext uri="{FF2B5EF4-FFF2-40B4-BE49-F238E27FC236}">
                <a16:creationId xmlns:a16="http://schemas.microsoft.com/office/drawing/2014/main" id="{57EFCFB4-C89D-E025-0A82-04575F3E3D6A}"/>
              </a:ext>
            </a:extLst>
          </p:cNvPr>
          <p:cNvSpPr>
            <a:spLocks noGrp="1"/>
          </p:cNvSpPr>
          <p:nvPr>
            <p:ph type="body" sz="quarter" idx="25" hasCustomPrompt="1"/>
          </p:nvPr>
        </p:nvSpPr>
        <p:spPr>
          <a:xfrm>
            <a:off x="6604448" y="1302034"/>
            <a:ext cx="1914525" cy="415925"/>
          </a:xfrm>
          <a:noFill/>
        </p:spPr>
        <p:txBody>
          <a:bodyPr anchor="ctr">
            <a:normAutofit/>
          </a:bodyPr>
          <a:lstStyle>
            <a:lvl1pPr marL="0" indent="0" algn="ctr">
              <a:lnSpc>
                <a:spcPct val="100000"/>
              </a:lnSpc>
              <a:buNone/>
              <a:defRPr sz="1200">
                <a:solidFill>
                  <a:srgbClr val="872012"/>
                </a:solidFill>
                <a:latin typeface="+mj-lt"/>
              </a:defRPr>
            </a:lvl1pPr>
          </a:lstStyle>
          <a:p>
            <a:pPr lvl="0"/>
            <a:r>
              <a:rPr lang="en-GB" dirty="0"/>
              <a:t>Week 4</a:t>
            </a:r>
          </a:p>
        </p:txBody>
      </p:sp>
      <p:cxnSp>
        <p:nvCxnSpPr>
          <p:cNvPr id="80" name="Straight Connector 79">
            <a:extLst>
              <a:ext uri="{FF2B5EF4-FFF2-40B4-BE49-F238E27FC236}">
                <a16:creationId xmlns:a16="http://schemas.microsoft.com/office/drawing/2014/main" id="{EF667DBE-ACD5-0E7D-F5B9-99030CDF489D}"/>
              </a:ext>
            </a:extLst>
          </p:cNvPr>
          <p:cNvCxnSpPr/>
          <p:nvPr userDrawn="1"/>
        </p:nvCxnSpPr>
        <p:spPr>
          <a:xfrm>
            <a:off x="416150" y="1906073"/>
            <a:ext cx="8409904" cy="0"/>
          </a:xfrm>
          <a:prstGeom prst="line">
            <a:avLst/>
          </a:prstGeom>
          <a:ln w="41275" cap="rnd">
            <a:solidFill>
              <a:schemeClr val="bg2">
                <a:lumMod val="90000"/>
              </a:schemeClr>
            </a:solidFill>
            <a:prstDash val="dash"/>
            <a:round/>
            <a:tailEnd type="triangle"/>
          </a:ln>
        </p:spPr>
        <p:style>
          <a:lnRef idx="2">
            <a:schemeClr val="accent1"/>
          </a:lnRef>
          <a:fillRef idx="0">
            <a:schemeClr val="accent1"/>
          </a:fillRef>
          <a:effectRef idx="1">
            <a:schemeClr val="accent1"/>
          </a:effectRef>
          <a:fontRef idx="minor">
            <a:schemeClr val="tx1"/>
          </a:fontRef>
        </p:style>
      </p:cxnSp>
      <p:sp>
        <p:nvSpPr>
          <p:cNvPr id="81" name="Rounded Rectangle 80">
            <a:extLst>
              <a:ext uri="{FF2B5EF4-FFF2-40B4-BE49-F238E27FC236}">
                <a16:creationId xmlns:a16="http://schemas.microsoft.com/office/drawing/2014/main" id="{34028BC4-846E-7668-FC35-5A12E466C867}"/>
              </a:ext>
            </a:extLst>
          </p:cNvPr>
          <p:cNvSpPr/>
          <p:nvPr userDrawn="1"/>
        </p:nvSpPr>
        <p:spPr>
          <a:xfrm>
            <a:off x="628650" y="2112405"/>
            <a:ext cx="1914238" cy="274935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Rounded Rectangle 81">
            <a:extLst>
              <a:ext uri="{FF2B5EF4-FFF2-40B4-BE49-F238E27FC236}">
                <a16:creationId xmlns:a16="http://schemas.microsoft.com/office/drawing/2014/main" id="{ABE4B437-89F8-A1E1-BB3B-87F2AAD53FA0}"/>
              </a:ext>
            </a:extLst>
          </p:cNvPr>
          <p:cNvSpPr/>
          <p:nvPr userDrawn="1"/>
        </p:nvSpPr>
        <p:spPr>
          <a:xfrm>
            <a:off x="2619471" y="2112405"/>
            <a:ext cx="1914238" cy="274935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3" name="Rounded Rectangle 82">
            <a:extLst>
              <a:ext uri="{FF2B5EF4-FFF2-40B4-BE49-F238E27FC236}">
                <a16:creationId xmlns:a16="http://schemas.microsoft.com/office/drawing/2014/main" id="{F315B0B2-E28E-B3EE-F3C5-BB25694EF45C}"/>
              </a:ext>
            </a:extLst>
          </p:cNvPr>
          <p:cNvSpPr/>
          <p:nvPr userDrawn="1"/>
        </p:nvSpPr>
        <p:spPr>
          <a:xfrm>
            <a:off x="4610292" y="2112405"/>
            <a:ext cx="1914238" cy="274935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4" name="Rounded Rectangle 83">
            <a:extLst>
              <a:ext uri="{FF2B5EF4-FFF2-40B4-BE49-F238E27FC236}">
                <a16:creationId xmlns:a16="http://schemas.microsoft.com/office/drawing/2014/main" id="{99C806F5-C8F5-AC95-991C-40488E931592}"/>
              </a:ext>
            </a:extLst>
          </p:cNvPr>
          <p:cNvSpPr/>
          <p:nvPr userDrawn="1"/>
        </p:nvSpPr>
        <p:spPr>
          <a:xfrm>
            <a:off x="6601112" y="2112405"/>
            <a:ext cx="1914238" cy="274935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5" name="Text Placeholder 73">
            <a:extLst>
              <a:ext uri="{FF2B5EF4-FFF2-40B4-BE49-F238E27FC236}">
                <a16:creationId xmlns:a16="http://schemas.microsoft.com/office/drawing/2014/main" id="{7FAEC012-A779-2E09-12CB-51C7978E7A56}"/>
              </a:ext>
            </a:extLst>
          </p:cNvPr>
          <p:cNvSpPr>
            <a:spLocks noGrp="1"/>
          </p:cNvSpPr>
          <p:nvPr>
            <p:ph type="body" sz="quarter" idx="26" hasCustomPrompt="1"/>
          </p:nvPr>
        </p:nvSpPr>
        <p:spPr>
          <a:xfrm>
            <a:off x="725244" y="2301467"/>
            <a:ext cx="1702424" cy="250628"/>
          </a:xfrm>
        </p:spPr>
        <p:txBody>
          <a:bodyPr anchor="t">
            <a:normAutofit/>
          </a:bodyPr>
          <a:lstStyle>
            <a:lvl1pPr marL="0" indent="0" algn="ctr">
              <a:lnSpc>
                <a:spcPct val="100000"/>
              </a:lnSpc>
              <a:buNone/>
              <a:defRPr sz="1100">
                <a:latin typeface="+mj-lt"/>
              </a:defRPr>
            </a:lvl1pPr>
          </a:lstStyle>
          <a:p>
            <a:pPr lvl="0"/>
            <a:r>
              <a:rPr lang="en-GB" dirty="0"/>
              <a:t>Title</a:t>
            </a:r>
          </a:p>
        </p:txBody>
      </p:sp>
      <p:sp>
        <p:nvSpPr>
          <p:cNvPr id="86" name="Text Placeholder 73">
            <a:extLst>
              <a:ext uri="{FF2B5EF4-FFF2-40B4-BE49-F238E27FC236}">
                <a16:creationId xmlns:a16="http://schemas.microsoft.com/office/drawing/2014/main" id="{8FC207E7-78E5-CC8E-AAFB-86D91895C8FF}"/>
              </a:ext>
            </a:extLst>
          </p:cNvPr>
          <p:cNvSpPr>
            <a:spLocks noGrp="1"/>
          </p:cNvSpPr>
          <p:nvPr>
            <p:ph type="body" sz="quarter" idx="27" hasCustomPrompt="1"/>
          </p:nvPr>
        </p:nvSpPr>
        <p:spPr>
          <a:xfrm>
            <a:off x="2721470" y="2301467"/>
            <a:ext cx="1702424" cy="250628"/>
          </a:xfrm>
        </p:spPr>
        <p:txBody>
          <a:bodyPr anchor="t">
            <a:normAutofit/>
          </a:bodyPr>
          <a:lstStyle>
            <a:lvl1pPr marL="0" indent="0" algn="ctr">
              <a:lnSpc>
                <a:spcPct val="100000"/>
              </a:lnSpc>
              <a:buNone/>
              <a:defRPr sz="1100">
                <a:latin typeface="+mj-lt"/>
              </a:defRPr>
            </a:lvl1pPr>
          </a:lstStyle>
          <a:p>
            <a:pPr lvl="0"/>
            <a:r>
              <a:rPr lang="en-GB" dirty="0"/>
              <a:t>Title</a:t>
            </a:r>
          </a:p>
        </p:txBody>
      </p:sp>
      <p:sp>
        <p:nvSpPr>
          <p:cNvPr id="87" name="Text Placeholder 73">
            <a:extLst>
              <a:ext uri="{FF2B5EF4-FFF2-40B4-BE49-F238E27FC236}">
                <a16:creationId xmlns:a16="http://schemas.microsoft.com/office/drawing/2014/main" id="{08CACF63-3947-B11B-DD3F-9A68E2B9436C}"/>
              </a:ext>
            </a:extLst>
          </p:cNvPr>
          <p:cNvSpPr>
            <a:spLocks noGrp="1"/>
          </p:cNvSpPr>
          <p:nvPr>
            <p:ph type="body" sz="quarter" idx="28" hasCustomPrompt="1"/>
          </p:nvPr>
        </p:nvSpPr>
        <p:spPr>
          <a:xfrm>
            <a:off x="4717696" y="2301467"/>
            <a:ext cx="1702424" cy="250628"/>
          </a:xfrm>
        </p:spPr>
        <p:txBody>
          <a:bodyPr anchor="t">
            <a:normAutofit/>
          </a:bodyPr>
          <a:lstStyle>
            <a:lvl1pPr marL="0" indent="0" algn="ctr">
              <a:lnSpc>
                <a:spcPct val="100000"/>
              </a:lnSpc>
              <a:buNone/>
              <a:defRPr sz="1100">
                <a:latin typeface="+mj-lt"/>
              </a:defRPr>
            </a:lvl1pPr>
          </a:lstStyle>
          <a:p>
            <a:pPr lvl="0"/>
            <a:r>
              <a:rPr lang="en-GB" dirty="0"/>
              <a:t>Title</a:t>
            </a:r>
          </a:p>
        </p:txBody>
      </p:sp>
      <p:sp>
        <p:nvSpPr>
          <p:cNvPr id="88" name="Text Placeholder 73">
            <a:extLst>
              <a:ext uri="{FF2B5EF4-FFF2-40B4-BE49-F238E27FC236}">
                <a16:creationId xmlns:a16="http://schemas.microsoft.com/office/drawing/2014/main" id="{8F1250C7-AD2F-3627-6B03-89D64B769D5D}"/>
              </a:ext>
            </a:extLst>
          </p:cNvPr>
          <p:cNvSpPr>
            <a:spLocks noGrp="1"/>
          </p:cNvSpPr>
          <p:nvPr>
            <p:ph type="body" sz="quarter" idx="29" hasCustomPrompt="1"/>
          </p:nvPr>
        </p:nvSpPr>
        <p:spPr>
          <a:xfrm>
            <a:off x="6701042" y="2301467"/>
            <a:ext cx="1702424" cy="250628"/>
          </a:xfrm>
        </p:spPr>
        <p:txBody>
          <a:bodyPr anchor="t">
            <a:normAutofit/>
          </a:bodyPr>
          <a:lstStyle>
            <a:lvl1pPr marL="0" indent="0" algn="ctr">
              <a:lnSpc>
                <a:spcPct val="100000"/>
              </a:lnSpc>
              <a:buNone/>
              <a:defRPr sz="1100">
                <a:latin typeface="+mj-lt"/>
              </a:defRPr>
            </a:lvl1pPr>
          </a:lstStyle>
          <a:p>
            <a:pPr lvl="0"/>
            <a:r>
              <a:rPr lang="en-GB" dirty="0"/>
              <a:t>Title</a:t>
            </a:r>
          </a:p>
        </p:txBody>
      </p:sp>
      <p:sp>
        <p:nvSpPr>
          <p:cNvPr id="89" name="Text Placeholder 73">
            <a:extLst>
              <a:ext uri="{FF2B5EF4-FFF2-40B4-BE49-F238E27FC236}">
                <a16:creationId xmlns:a16="http://schemas.microsoft.com/office/drawing/2014/main" id="{5FE88D95-B21D-0E90-7C29-73ACCB6E452C}"/>
              </a:ext>
            </a:extLst>
          </p:cNvPr>
          <p:cNvSpPr>
            <a:spLocks noGrp="1"/>
          </p:cNvSpPr>
          <p:nvPr>
            <p:ph type="body" sz="quarter" idx="30" hasCustomPrompt="1"/>
          </p:nvPr>
        </p:nvSpPr>
        <p:spPr>
          <a:xfrm>
            <a:off x="725244" y="2571750"/>
            <a:ext cx="1702424" cy="2153141"/>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0" name="Text Placeholder 73">
            <a:extLst>
              <a:ext uri="{FF2B5EF4-FFF2-40B4-BE49-F238E27FC236}">
                <a16:creationId xmlns:a16="http://schemas.microsoft.com/office/drawing/2014/main" id="{1DB89904-D2C8-760F-59F9-1DBDAE29F58D}"/>
              </a:ext>
            </a:extLst>
          </p:cNvPr>
          <p:cNvSpPr>
            <a:spLocks noGrp="1"/>
          </p:cNvSpPr>
          <p:nvPr>
            <p:ph type="body" sz="quarter" idx="31" hasCustomPrompt="1"/>
          </p:nvPr>
        </p:nvSpPr>
        <p:spPr>
          <a:xfrm>
            <a:off x="2721470" y="2571750"/>
            <a:ext cx="1702424" cy="2153141"/>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1" name="Text Placeholder 73">
            <a:extLst>
              <a:ext uri="{FF2B5EF4-FFF2-40B4-BE49-F238E27FC236}">
                <a16:creationId xmlns:a16="http://schemas.microsoft.com/office/drawing/2014/main" id="{C8A3B849-074C-A491-EBD7-74C1AE04058B}"/>
              </a:ext>
            </a:extLst>
          </p:cNvPr>
          <p:cNvSpPr>
            <a:spLocks noGrp="1"/>
          </p:cNvSpPr>
          <p:nvPr>
            <p:ph type="body" sz="quarter" idx="32" hasCustomPrompt="1"/>
          </p:nvPr>
        </p:nvSpPr>
        <p:spPr>
          <a:xfrm>
            <a:off x="4717696" y="2571750"/>
            <a:ext cx="1702424" cy="2153141"/>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2" name="Text Placeholder 73">
            <a:extLst>
              <a:ext uri="{FF2B5EF4-FFF2-40B4-BE49-F238E27FC236}">
                <a16:creationId xmlns:a16="http://schemas.microsoft.com/office/drawing/2014/main" id="{CA114554-A738-17C7-8A61-C5F4C5CB394A}"/>
              </a:ext>
            </a:extLst>
          </p:cNvPr>
          <p:cNvSpPr>
            <a:spLocks noGrp="1"/>
          </p:cNvSpPr>
          <p:nvPr>
            <p:ph type="body" sz="quarter" idx="33" hasCustomPrompt="1"/>
          </p:nvPr>
        </p:nvSpPr>
        <p:spPr>
          <a:xfrm>
            <a:off x="6701042" y="2571750"/>
            <a:ext cx="1702424" cy="2153141"/>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Date Placeholder 3">
            <a:extLst>
              <a:ext uri="{FF2B5EF4-FFF2-40B4-BE49-F238E27FC236}">
                <a16:creationId xmlns:a16="http://schemas.microsoft.com/office/drawing/2014/main" id="{3DD41E4E-8D8A-321F-D00C-09402C869303}"/>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039B280C-DEA0-A6C9-C798-5D56A45EBA27}"/>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F9017CC6-5CD6-BA08-475E-7E0AD63D003E}"/>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4152924000"/>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 1">
    <p:bg>
      <p:bgPr>
        <a:solidFill>
          <a:schemeClr val="bg2"/>
        </a:solidFill>
        <a:effectLst/>
      </p:bgPr>
    </p:bg>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683C949C-B8DF-A912-1931-00205B7698D2}"/>
              </a:ext>
            </a:extLst>
          </p:cNvPr>
          <p:cNvSpPr>
            <a:spLocks noGrp="1"/>
          </p:cNvSpPr>
          <p:nvPr>
            <p:ph type="title"/>
          </p:nvPr>
        </p:nvSpPr>
        <p:spPr>
          <a:xfrm>
            <a:off x="628650" y="729637"/>
            <a:ext cx="7886700" cy="571400"/>
          </a:xfrm>
        </p:spPr>
        <p:txBody>
          <a:bodyPr/>
          <a:lstStyle>
            <a:lvl1pPr algn="ctr">
              <a:defRPr/>
            </a:lvl1pPr>
          </a:lstStyle>
          <a:p>
            <a:r>
              <a:rPr lang="en-GB" dirty="0"/>
              <a:t>Click to edit Master title style</a:t>
            </a:r>
            <a:endParaRPr lang="en-US" dirty="0"/>
          </a:p>
        </p:txBody>
      </p:sp>
      <p:sp>
        <p:nvSpPr>
          <p:cNvPr id="69" name="Rounded Rectangle 68">
            <a:extLst>
              <a:ext uri="{FF2B5EF4-FFF2-40B4-BE49-F238E27FC236}">
                <a16:creationId xmlns:a16="http://schemas.microsoft.com/office/drawing/2014/main" id="{953C6AB4-D1CD-D7A1-B5CC-A7896A28295C}"/>
              </a:ext>
            </a:extLst>
          </p:cNvPr>
          <p:cNvSpPr/>
          <p:nvPr userDrawn="1"/>
        </p:nvSpPr>
        <p:spPr>
          <a:xfrm>
            <a:off x="628649" y="1490098"/>
            <a:ext cx="2461387" cy="416155"/>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0" name="Rounded Rectangle 69">
            <a:extLst>
              <a:ext uri="{FF2B5EF4-FFF2-40B4-BE49-F238E27FC236}">
                <a16:creationId xmlns:a16="http://schemas.microsoft.com/office/drawing/2014/main" id="{83577DD8-5BBE-0EA4-20AA-26F71C4D80F3}"/>
              </a:ext>
            </a:extLst>
          </p:cNvPr>
          <p:cNvSpPr/>
          <p:nvPr userDrawn="1"/>
        </p:nvSpPr>
        <p:spPr>
          <a:xfrm>
            <a:off x="3341306" y="1490098"/>
            <a:ext cx="2461387" cy="41615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1" name="Rounded Rectangle 70">
            <a:extLst>
              <a:ext uri="{FF2B5EF4-FFF2-40B4-BE49-F238E27FC236}">
                <a16:creationId xmlns:a16="http://schemas.microsoft.com/office/drawing/2014/main" id="{F9FD9003-A5F9-7117-B70B-667C9DB1CF89}"/>
              </a:ext>
            </a:extLst>
          </p:cNvPr>
          <p:cNvSpPr/>
          <p:nvPr userDrawn="1"/>
        </p:nvSpPr>
        <p:spPr>
          <a:xfrm>
            <a:off x="6042783" y="1490098"/>
            <a:ext cx="2461387" cy="41615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4" name="Text Placeholder 73">
            <a:extLst>
              <a:ext uri="{FF2B5EF4-FFF2-40B4-BE49-F238E27FC236}">
                <a16:creationId xmlns:a16="http://schemas.microsoft.com/office/drawing/2014/main" id="{D3FA2CB8-6A38-C501-C438-A9C43178FA49}"/>
              </a:ext>
            </a:extLst>
          </p:cNvPr>
          <p:cNvSpPr>
            <a:spLocks noGrp="1"/>
          </p:cNvSpPr>
          <p:nvPr>
            <p:ph type="body" sz="quarter" idx="22" hasCustomPrompt="1"/>
          </p:nvPr>
        </p:nvSpPr>
        <p:spPr>
          <a:xfrm>
            <a:off x="628650" y="1490811"/>
            <a:ext cx="2461756" cy="415925"/>
          </a:xfrm>
        </p:spPr>
        <p:txBody>
          <a:bodyPr anchor="ctr">
            <a:normAutofit/>
          </a:bodyPr>
          <a:lstStyle>
            <a:lvl1pPr marL="0" indent="0" algn="ctr">
              <a:lnSpc>
                <a:spcPct val="100000"/>
              </a:lnSpc>
              <a:buNone/>
              <a:defRPr sz="1200">
                <a:solidFill>
                  <a:srgbClr val="423A75"/>
                </a:solidFill>
                <a:latin typeface="+mj-lt"/>
              </a:defRPr>
            </a:lvl1pPr>
          </a:lstStyle>
          <a:p>
            <a:pPr lvl="0"/>
            <a:r>
              <a:rPr lang="en-GB" dirty="0"/>
              <a:t>Week 1</a:t>
            </a:r>
          </a:p>
        </p:txBody>
      </p:sp>
      <p:sp>
        <p:nvSpPr>
          <p:cNvPr id="76" name="Text Placeholder 73">
            <a:extLst>
              <a:ext uri="{FF2B5EF4-FFF2-40B4-BE49-F238E27FC236}">
                <a16:creationId xmlns:a16="http://schemas.microsoft.com/office/drawing/2014/main" id="{EBD7D129-F1DD-C107-2563-198180CD93DF}"/>
              </a:ext>
            </a:extLst>
          </p:cNvPr>
          <p:cNvSpPr>
            <a:spLocks noGrp="1"/>
          </p:cNvSpPr>
          <p:nvPr>
            <p:ph type="body" sz="quarter" idx="23" hasCustomPrompt="1"/>
          </p:nvPr>
        </p:nvSpPr>
        <p:spPr>
          <a:xfrm>
            <a:off x="3346712" y="1490811"/>
            <a:ext cx="2461756" cy="415925"/>
          </a:xfrm>
        </p:spPr>
        <p:txBody>
          <a:bodyPr anchor="ctr">
            <a:normAutofit/>
          </a:bodyPr>
          <a:lstStyle>
            <a:lvl1pPr marL="0" indent="0" algn="ctr">
              <a:lnSpc>
                <a:spcPct val="100000"/>
              </a:lnSpc>
              <a:buNone/>
              <a:defRPr sz="1200">
                <a:solidFill>
                  <a:srgbClr val="7E1C74"/>
                </a:solidFill>
                <a:latin typeface="+mj-lt"/>
              </a:defRPr>
            </a:lvl1pPr>
          </a:lstStyle>
          <a:p>
            <a:pPr lvl="0"/>
            <a:r>
              <a:rPr lang="en-GB" dirty="0"/>
              <a:t>Week 2</a:t>
            </a:r>
          </a:p>
        </p:txBody>
      </p:sp>
      <p:sp>
        <p:nvSpPr>
          <p:cNvPr id="77" name="Text Placeholder 73">
            <a:extLst>
              <a:ext uri="{FF2B5EF4-FFF2-40B4-BE49-F238E27FC236}">
                <a16:creationId xmlns:a16="http://schemas.microsoft.com/office/drawing/2014/main" id="{B1443FE8-D179-7D50-2D0F-44E0EE8054A8}"/>
              </a:ext>
            </a:extLst>
          </p:cNvPr>
          <p:cNvSpPr>
            <a:spLocks noGrp="1"/>
          </p:cNvSpPr>
          <p:nvPr>
            <p:ph type="body" sz="quarter" idx="24" hasCustomPrompt="1"/>
          </p:nvPr>
        </p:nvSpPr>
        <p:spPr>
          <a:xfrm>
            <a:off x="6053594" y="1490811"/>
            <a:ext cx="2461756" cy="415925"/>
          </a:xfrm>
        </p:spPr>
        <p:txBody>
          <a:bodyPr anchor="ctr">
            <a:normAutofit/>
          </a:bodyPr>
          <a:lstStyle>
            <a:lvl1pPr marL="0" indent="0" algn="ctr">
              <a:lnSpc>
                <a:spcPct val="100000"/>
              </a:lnSpc>
              <a:buNone/>
              <a:defRPr sz="1200">
                <a:solidFill>
                  <a:srgbClr val="1E625A"/>
                </a:solidFill>
                <a:latin typeface="+mj-lt"/>
              </a:defRPr>
            </a:lvl1pPr>
          </a:lstStyle>
          <a:p>
            <a:pPr lvl="0"/>
            <a:r>
              <a:rPr lang="en-GB" dirty="0"/>
              <a:t>Week 3</a:t>
            </a:r>
          </a:p>
        </p:txBody>
      </p:sp>
      <p:sp>
        <p:nvSpPr>
          <p:cNvPr id="81" name="Rounded Rectangle 80">
            <a:extLst>
              <a:ext uri="{FF2B5EF4-FFF2-40B4-BE49-F238E27FC236}">
                <a16:creationId xmlns:a16="http://schemas.microsoft.com/office/drawing/2014/main" id="{34028BC4-846E-7668-FC35-5A12E466C867}"/>
              </a:ext>
            </a:extLst>
          </p:cNvPr>
          <p:cNvSpPr/>
          <p:nvPr userDrawn="1"/>
        </p:nvSpPr>
        <p:spPr>
          <a:xfrm>
            <a:off x="628649" y="1977470"/>
            <a:ext cx="2461387" cy="290440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Rounded Rectangle 81">
            <a:extLst>
              <a:ext uri="{FF2B5EF4-FFF2-40B4-BE49-F238E27FC236}">
                <a16:creationId xmlns:a16="http://schemas.microsoft.com/office/drawing/2014/main" id="{ABE4B437-89F8-A1E1-BB3B-87F2AAD53FA0}"/>
              </a:ext>
            </a:extLst>
          </p:cNvPr>
          <p:cNvSpPr/>
          <p:nvPr userDrawn="1"/>
        </p:nvSpPr>
        <p:spPr>
          <a:xfrm>
            <a:off x="3341306" y="1977470"/>
            <a:ext cx="2461387" cy="290440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3" name="Rounded Rectangle 82">
            <a:extLst>
              <a:ext uri="{FF2B5EF4-FFF2-40B4-BE49-F238E27FC236}">
                <a16:creationId xmlns:a16="http://schemas.microsoft.com/office/drawing/2014/main" id="{F315B0B2-E28E-B3EE-F3C5-BB25694EF45C}"/>
              </a:ext>
            </a:extLst>
          </p:cNvPr>
          <p:cNvSpPr/>
          <p:nvPr userDrawn="1"/>
        </p:nvSpPr>
        <p:spPr>
          <a:xfrm>
            <a:off x="6042783" y="1977470"/>
            <a:ext cx="2461387" cy="290440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5" name="Text Placeholder 73">
            <a:extLst>
              <a:ext uri="{FF2B5EF4-FFF2-40B4-BE49-F238E27FC236}">
                <a16:creationId xmlns:a16="http://schemas.microsoft.com/office/drawing/2014/main" id="{7FAEC012-A779-2E09-12CB-51C7978E7A56}"/>
              </a:ext>
            </a:extLst>
          </p:cNvPr>
          <p:cNvSpPr>
            <a:spLocks noGrp="1"/>
          </p:cNvSpPr>
          <p:nvPr>
            <p:ph type="body" sz="quarter" idx="26" hasCustomPrompt="1"/>
          </p:nvPr>
        </p:nvSpPr>
        <p:spPr>
          <a:xfrm>
            <a:off x="725244" y="2166531"/>
            <a:ext cx="2189030" cy="266889"/>
          </a:xfrm>
        </p:spPr>
        <p:txBody>
          <a:bodyPr anchor="t">
            <a:normAutofit/>
          </a:bodyPr>
          <a:lstStyle>
            <a:lvl1pPr marL="0" indent="0" algn="ctr">
              <a:lnSpc>
                <a:spcPct val="100000"/>
              </a:lnSpc>
              <a:buNone/>
              <a:defRPr sz="1100">
                <a:latin typeface="+mj-lt"/>
              </a:defRPr>
            </a:lvl1pPr>
          </a:lstStyle>
          <a:p>
            <a:pPr lvl="0"/>
            <a:r>
              <a:rPr lang="en-GB" dirty="0"/>
              <a:t>Title</a:t>
            </a:r>
          </a:p>
        </p:txBody>
      </p:sp>
      <p:sp>
        <p:nvSpPr>
          <p:cNvPr id="86" name="Text Placeholder 73">
            <a:extLst>
              <a:ext uri="{FF2B5EF4-FFF2-40B4-BE49-F238E27FC236}">
                <a16:creationId xmlns:a16="http://schemas.microsoft.com/office/drawing/2014/main" id="{8FC207E7-78E5-CC8E-AAFB-86D91895C8FF}"/>
              </a:ext>
            </a:extLst>
          </p:cNvPr>
          <p:cNvSpPr>
            <a:spLocks noGrp="1"/>
          </p:cNvSpPr>
          <p:nvPr>
            <p:ph type="body" sz="quarter" idx="27" hasCustomPrompt="1"/>
          </p:nvPr>
        </p:nvSpPr>
        <p:spPr>
          <a:xfrm>
            <a:off x="3443306" y="2166531"/>
            <a:ext cx="2189030" cy="266889"/>
          </a:xfrm>
        </p:spPr>
        <p:txBody>
          <a:bodyPr anchor="t">
            <a:normAutofit/>
          </a:bodyPr>
          <a:lstStyle>
            <a:lvl1pPr marL="0" indent="0" algn="ctr">
              <a:lnSpc>
                <a:spcPct val="100000"/>
              </a:lnSpc>
              <a:buNone/>
              <a:defRPr sz="1100">
                <a:latin typeface="+mj-lt"/>
              </a:defRPr>
            </a:lvl1pPr>
          </a:lstStyle>
          <a:p>
            <a:pPr lvl="0"/>
            <a:r>
              <a:rPr lang="en-GB" dirty="0"/>
              <a:t>Title</a:t>
            </a:r>
          </a:p>
        </p:txBody>
      </p:sp>
      <p:sp>
        <p:nvSpPr>
          <p:cNvPr id="87" name="Text Placeholder 73">
            <a:extLst>
              <a:ext uri="{FF2B5EF4-FFF2-40B4-BE49-F238E27FC236}">
                <a16:creationId xmlns:a16="http://schemas.microsoft.com/office/drawing/2014/main" id="{08CACF63-3947-B11B-DD3F-9A68E2B9436C}"/>
              </a:ext>
            </a:extLst>
          </p:cNvPr>
          <p:cNvSpPr>
            <a:spLocks noGrp="1"/>
          </p:cNvSpPr>
          <p:nvPr>
            <p:ph type="body" sz="quarter" idx="28" hasCustomPrompt="1"/>
          </p:nvPr>
        </p:nvSpPr>
        <p:spPr>
          <a:xfrm>
            <a:off x="6150188" y="2166531"/>
            <a:ext cx="2189030" cy="266889"/>
          </a:xfrm>
        </p:spPr>
        <p:txBody>
          <a:bodyPr anchor="t">
            <a:normAutofit/>
          </a:bodyPr>
          <a:lstStyle>
            <a:lvl1pPr marL="0" indent="0" algn="ctr">
              <a:lnSpc>
                <a:spcPct val="100000"/>
              </a:lnSpc>
              <a:buNone/>
              <a:defRPr sz="1100">
                <a:latin typeface="+mj-lt"/>
              </a:defRPr>
            </a:lvl1pPr>
          </a:lstStyle>
          <a:p>
            <a:pPr lvl="0"/>
            <a:r>
              <a:rPr lang="en-GB" dirty="0"/>
              <a:t>Title</a:t>
            </a:r>
          </a:p>
        </p:txBody>
      </p:sp>
      <p:sp>
        <p:nvSpPr>
          <p:cNvPr id="89" name="Text Placeholder 73">
            <a:extLst>
              <a:ext uri="{FF2B5EF4-FFF2-40B4-BE49-F238E27FC236}">
                <a16:creationId xmlns:a16="http://schemas.microsoft.com/office/drawing/2014/main" id="{5FE88D95-B21D-0E90-7C29-73ACCB6E452C}"/>
              </a:ext>
            </a:extLst>
          </p:cNvPr>
          <p:cNvSpPr>
            <a:spLocks noGrp="1"/>
          </p:cNvSpPr>
          <p:nvPr>
            <p:ph type="body" sz="quarter" idx="30" hasCustomPrompt="1"/>
          </p:nvPr>
        </p:nvSpPr>
        <p:spPr>
          <a:xfrm>
            <a:off x="725244" y="2436815"/>
            <a:ext cx="2189030" cy="2292842"/>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0" name="Text Placeholder 73">
            <a:extLst>
              <a:ext uri="{FF2B5EF4-FFF2-40B4-BE49-F238E27FC236}">
                <a16:creationId xmlns:a16="http://schemas.microsoft.com/office/drawing/2014/main" id="{1DB89904-D2C8-760F-59F9-1DBDAE29F58D}"/>
              </a:ext>
            </a:extLst>
          </p:cNvPr>
          <p:cNvSpPr>
            <a:spLocks noGrp="1"/>
          </p:cNvSpPr>
          <p:nvPr>
            <p:ph type="body" sz="quarter" idx="31" hasCustomPrompt="1"/>
          </p:nvPr>
        </p:nvSpPr>
        <p:spPr>
          <a:xfrm>
            <a:off x="3443306" y="2436815"/>
            <a:ext cx="2189030" cy="2292842"/>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1" name="Text Placeholder 73">
            <a:extLst>
              <a:ext uri="{FF2B5EF4-FFF2-40B4-BE49-F238E27FC236}">
                <a16:creationId xmlns:a16="http://schemas.microsoft.com/office/drawing/2014/main" id="{C8A3B849-074C-A491-EBD7-74C1AE04058B}"/>
              </a:ext>
            </a:extLst>
          </p:cNvPr>
          <p:cNvSpPr>
            <a:spLocks noGrp="1"/>
          </p:cNvSpPr>
          <p:nvPr>
            <p:ph type="body" sz="quarter" idx="32" hasCustomPrompt="1"/>
          </p:nvPr>
        </p:nvSpPr>
        <p:spPr>
          <a:xfrm>
            <a:off x="6150188" y="2436815"/>
            <a:ext cx="2189030" cy="2292842"/>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Date Placeholder 3">
            <a:extLst>
              <a:ext uri="{FF2B5EF4-FFF2-40B4-BE49-F238E27FC236}">
                <a16:creationId xmlns:a16="http://schemas.microsoft.com/office/drawing/2014/main" id="{EED6EC7A-6FBF-EDEB-5B3A-CEB57314BE9C}"/>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B3693637-1EAC-5AA8-58E7-606C9B2815A8}"/>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7351BF04-599E-B9EE-8D43-2485FFB0B095}"/>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6" name="Text Placeholder 6">
            <a:extLst>
              <a:ext uri="{FF2B5EF4-FFF2-40B4-BE49-F238E27FC236}">
                <a16:creationId xmlns:a16="http://schemas.microsoft.com/office/drawing/2014/main" id="{C6830A74-86B3-B092-E7B1-674C51F410F2}"/>
              </a:ext>
            </a:extLst>
          </p:cNvPr>
          <p:cNvSpPr>
            <a:spLocks noGrp="1"/>
          </p:cNvSpPr>
          <p:nvPr>
            <p:ph type="body" sz="quarter" idx="21" hasCustomPrompt="1"/>
          </p:nvPr>
        </p:nvSpPr>
        <p:spPr>
          <a:xfrm>
            <a:off x="628650" y="418608"/>
            <a:ext cx="7886700" cy="310032"/>
          </a:xfrm>
        </p:spPr>
        <p:txBody>
          <a:bodyPr>
            <a:noAutofit/>
          </a:bodyPr>
          <a:lstStyle>
            <a:lvl1pPr marL="0" indent="0" algn="ctr">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776273376"/>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ol 2">
    <p:bg>
      <p:bgPr>
        <a:solidFill>
          <a:schemeClr val="bg2"/>
        </a:solidFill>
        <a:effectLst/>
      </p:bgPr>
    </p:bg>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683C949C-B8DF-A912-1931-00205B7698D2}"/>
              </a:ext>
            </a:extLst>
          </p:cNvPr>
          <p:cNvSpPr>
            <a:spLocks noGrp="1"/>
          </p:cNvSpPr>
          <p:nvPr>
            <p:ph type="title"/>
          </p:nvPr>
        </p:nvSpPr>
        <p:spPr>
          <a:xfrm>
            <a:off x="628650" y="729637"/>
            <a:ext cx="7886700" cy="571400"/>
          </a:xfrm>
        </p:spPr>
        <p:txBody>
          <a:bodyPr/>
          <a:lstStyle>
            <a:lvl1pPr algn="ctr">
              <a:defRPr/>
            </a:lvl1pPr>
          </a:lstStyle>
          <a:p>
            <a:r>
              <a:rPr lang="en-GB" dirty="0"/>
              <a:t>Click to edit Master title style</a:t>
            </a:r>
            <a:endParaRPr lang="en-US" dirty="0"/>
          </a:p>
        </p:txBody>
      </p:sp>
      <p:sp>
        <p:nvSpPr>
          <p:cNvPr id="69" name="Rounded Rectangle 68">
            <a:extLst>
              <a:ext uri="{FF2B5EF4-FFF2-40B4-BE49-F238E27FC236}">
                <a16:creationId xmlns:a16="http://schemas.microsoft.com/office/drawing/2014/main" id="{953C6AB4-D1CD-D7A1-B5CC-A7896A28295C}"/>
              </a:ext>
            </a:extLst>
          </p:cNvPr>
          <p:cNvSpPr/>
          <p:nvPr userDrawn="1"/>
        </p:nvSpPr>
        <p:spPr>
          <a:xfrm>
            <a:off x="628649" y="1490098"/>
            <a:ext cx="2461387" cy="416155"/>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0" name="Rounded Rectangle 69">
            <a:extLst>
              <a:ext uri="{FF2B5EF4-FFF2-40B4-BE49-F238E27FC236}">
                <a16:creationId xmlns:a16="http://schemas.microsoft.com/office/drawing/2014/main" id="{83577DD8-5BBE-0EA4-20AA-26F71C4D80F3}"/>
              </a:ext>
            </a:extLst>
          </p:cNvPr>
          <p:cNvSpPr/>
          <p:nvPr userDrawn="1"/>
        </p:nvSpPr>
        <p:spPr>
          <a:xfrm>
            <a:off x="3341306" y="1490098"/>
            <a:ext cx="2461387" cy="41615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1" name="Rounded Rectangle 70">
            <a:extLst>
              <a:ext uri="{FF2B5EF4-FFF2-40B4-BE49-F238E27FC236}">
                <a16:creationId xmlns:a16="http://schemas.microsoft.com/office/drawing/2014/main" id="{F9FD9003-A5F9-7117-B70B-667C9DB1CF89}"/>
              </a:ext>
            </a:extLst>
          </p:cNvPr>
          <p:cNvSpPr/>
          <p:nvPr userDrawn="1"/>
        </p:nvSpPr>
        <p:spPr>
          <a:xfrm>
            <a:off x="6042783" y="1490098"/>
            <a:ext cx="2461387" cy="416155"/>
          </a:xfrm>
          <a:prstGeom prst="roundRect">
            <a:avLst>
              <a:gd name="adj" fmla="val 5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sp>
        <p:nvSpPr>
          <p:cNvPr id="74" name="Text Placeholder 73">
            <a:extLst>
              <a:ext uri="{FF2B5EF4-FFF2-40B4-BE49-F238E27FC236}">
                <a16:creationId xmlns:a16="http://schemas.microsoft.com/office/drawing/2014/main" id="{D3FA2CB8-6A38-C501-C438-A9C43178FA49}"/>
              </a:ext>
            </a:extLst>
          </p:cNvPr>
          <p:cNvSpPr>
            <a:spLocks noGrp="1"/>
          </p:cNvSpPr>
          <p:nvPr>
            <p:ph type="body" sz="quarter" idx="22" hasCustomPrompt="1"/>
          </p:nvPr>
        </p:nvSpPr>
        <p:spPr>
          <a:xfrm>
            <a:off x="628650" y="1490811"/>
            <a:ext cx="2461756" cy="415925"/>
          </a:xfrm>
        </p:spPr>
        <p:txBody>
          <a:bodyPr anchor="ctr">
            <a:normAutofit/>
          </a:bodyPr>
          <a:lstStyle>
            <a:lvl1pPr marL="0" indent="0" algn="ctr">
              <a:lnSpc>
                <a:spcPct val="100000"/>
              </a:lnSpc>
              <a:buNone/>
              <a:defRPr sz="1200">
                <a:solidFill>
                  <a:srgbClr val="423A75"/>
                </a:solidFill>
                <a:latin typeface="+mj-lt"/>
              </a:defRPr>
            </a:lvl1pPr>
          </a:lstStyle>
          <a:p>
            <a:pPr lvl="0"/>
            <a:r>
              <a:rPr lang="en-GB" dirty="0"/>
              <a:t>Week 1</a:t>
            </a:r>
          </a:p>
        </p:txBody>
      </p:sp>
      <p:sp>
        <p:nvSpPr>
          <p:cNvPr id="76" name="Text Placeholder 73">
            <a:extLst>
              <a:ext uri="{FF2B5EF4-FFF2-40B4-BE49-F238E27FC236}">
                <a16:creationId xmlns:a16="http://schemas.microsoft.com/office/drawing/2014/main" id="{EBD7D129-F1DD-C107-2563-198180CD93DF}"/>
              </a:ext>
            </a:extLst>
          </p:cNvPr>
          <p:cNvSpPr>
            <a:spLocks noGrp="1"/>
          </p:cNvSpPr>
          <p:nvPr>
            <p:ph type="body" sz="quarter" idx="23" hasCustomPrompt="1"/>
          </p:nvPr>
        </p:nvSpPr>
        <p:spPr>
          <a:xfrm>
            <a:off x="3346712" y="1490811"/>
            <a:ext cx="2461756" cy="415925"/>
          </a:xfrm>
        </p:spPr>
        <p:txBody>
          <a:bodyPr anchor="ctr">
            <a:normAutofit/>
          </a:bodyPr>
          <a:lstStyle>
            <a:lvl1pPr marL="0" indent="0" algn="ctr">
              <a:lnSpc>
                <a:spcPct val="100000"/>
              </a:lnSpc>
              <a:buNone/>
              <a:defRPr sz="1200">
                <a:solidFill>
                  <a:srgbClr val="7E1C74"/>
                </a:solidFill>
                <a:latin typeface="+mj-lt"/>
              </a:defRPr>
            </a:lvl1pPr>
          </a:lstStyle>
          <a:p>
            <a:pPr lvl="0"/>
            <a:r>
              <a:rPr lang="en-GB" dirty="0"/>
              <a:t>Week 2</a:t>
            </a:r>
          </a:p>
        </p:txBody>
      </p:sp>
      <p:sp>
        <p:nvSpPr>
          <p:cNvPr id="77" name="Text Placeholder 73">
            <a:extLst>
              <a:ext uri="{FF2B5EF4-FFF2-40B4-BE49-F238E27FC236}">
                <a16:creationId xmlns:a16="http://schemas.microsoft.com/office/drawing/2014/main" id="{B1443FE8-D179-7D50-2D0F-44E0EE8054A8}"/>
              </a:ext>
            </a:extLst>
          </p:cNvPr>
          <p:cNvSpPr>
            <a:spLocks noGrp="1"/>
          </p:cNvSpPr>
          <p:nvPr>
            <p:ph type="body" sz="quarter" idx="24" hasCustomPrompt="1"/>
          </p:nvPr>
        </p:nvSpPr>
        <p:spPr>
          <a:xfrm>
            <a:off x="6053594" y="1490811"/>
            <a:ext cx="2461756" cy="415925"/>
          </a:xfrm>
        </p:spPr>
        <p:txBody>
          <a:bodyPr anchor="ctr">
            <a:normAutofit/>
          </a:bodyPr>
          <a:lstStyle>
            <a:lvl1pPr marL="0" indent="0" algn="ctr">
              <a:lnSpc>
                <a:spcPct val="100000"/>
              </a:lnSpc>
              <a:buNone/>
              <a:defRPr sz="1200">
                <a:solidFill>
                  <a:srgbClr val="1E625A"/>
                </a:solidFill>
                <a:latin typeface="+mj-lt"/>
              </a:defRPr>
            </a:lvl1pPr>
          </a:lstStyle>
          <a:p>
            <a:pPr lvl="0"/>
            <a:r>
              <a:rPr lang="en-GB" dirty="0"/>
              <a:t>Week 3</a:t>
            </a:r>
          </a:p>
        </p:txBody>
      </p:sp>
      <p:sp>
        <p:nvSpPr>
          <p:cNvPr id="81" name="Rounded Rectangle 80">
            <a:extLst>
              <a:ext uri="{FF2B5EF4-FFF2-40B4-BE49-F238E27FC236}">
                <a16:creationId xmlns:a16="http://schemas.microsoft.com/office/drawing/2014/main" id="{34028BC4-846E-7668-FC35-5A12E466C867}"/>
              </a:ext>
            </a:extLst>
          </p:cNvPr>
          <p:cNvSpPr/>
          <p:nvPr userDrawn="1"/>
        </p:nvSpPr>
        <p:spPr>
          <a:xfrm>
            <a:off x="628649" y="1977470"/>
            <a:ext cx="2461387" cy="290440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Rounded Rectangle 81">
            <a:extLst>
              <a:ext uri="{FF2B5EF4-FFF2-40B4-BE49-F238E27FC236}">
                <a16:creationId xmlns:a16="http://schemas.microsoft.com/office/drawing/2014/main" id="{ABE4B437-89F8-A1E1-BB3B-87F2AAD53FA0}"/>
              </a:ext>
            </a:extLst>
          </p:cNvPr>
          <p:cNvSpPr/>
          <p:nvPr userDrawn="1"/>
        </p:nvSpPr>
        <p:spPr>
          <a:xfrm>
            <a:off x="3341306" y="1977470"/>
            <a:ext cx="2461387" cy="290440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3" name="Rounded Rectangle 82">
            <a:extLst>
              <a:ext uri="{FF2B5EF4-FFF2-40B4-BE49-F238E27FC236}">
                <a16:creationId xmlns:a16="http://schemas.microsoft.com/office/drawing/2014/main" id="{F315B0B2-E28E-B3EE-F3C5-BB25694EF45C}"/>
              </a:ext>
            </a:extLst>
          </p:cNvPr>
          <p:cNvSpPr/>
          <p:nvPr userDrawn="1"/>
        </p:nvSpPr>
        <p:spPr>
          <a:xfrm>
            <a:off x="6042783" y="1977470"/>
            <a:ext cx="2461387" cy="2904409"/>
          </a:xfrm>
          <a:prstGeom prst="roundRect">
            <a:avLst>
              <a:gd name="adj" fmla="val 4133"/>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9" name="Text Placeholder 73">
            <a:extLst>
              <a:ext uri="{FF2B5EF4-FFF2-40B4-BE49-F238E27FC236}">
                <a16:creationId xmlns:a16="http://schemas.microsoft.com/office/drawing/2014/main" id="{5FE88D95-B21D-0E90-7C29-73ACCB6E452C}"/>
              </a:ext>
            </a:extLst>
          </p:cNvPr>
          <p:cNvSpPr>
            <a:spLocks noGrp="1"/>
          </p:cNvSpPr>
          <p:nvPr>
            <p:ph type="body" sz="quarter" idx="30" hasCustomPrompt="1"/>
          </p:nvPr>
        </p:nvSpPr>
        <p:spPr>
          <a:xfrm>
            <a:off x="725244" y="2166531"/>
            <a:ext cx="2189030" cy="2563126"/>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0" name="Text Placeholder 73">
            <a:extLst>
              <a:ext uri="{FF2B5EF4-FFF2-40B4-BE49-F238E27FC236}">
                <a16:creationId xmlns:a16="http://schemas.microsoft.com/office/drawing/2014/main" id="{1DB89904-D2C8-760F-59F9-1DBDAE29F58D}"/>
              </a:ext>
            </a:extLst>
          </p:cNvPr>
          <p:cNvSpPr>
            <a:spLocks noGrp="1"/>
          </p:cNvSpPr>
          <p:nvPr>
            <p:ph type="body" sz="quarter" idx="31" hasCustomPrompt="1"/>
          </p:nvPr>
        </p:nvSpPr>
        <p:spPr>
          <a:xfrm>
            <a:off x="3443306" y="2166531"/>
            <a:ext cx="2189030" cy="2563126"/>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1" name="Text Placeholder 73">
            <a:extLst>
              <a:ext uri="{FF2B5EF4-FFF2-40B4-BE49-F238E27FC236}">
                <a16:creationId xmlns:a16="http://schemas.microsoft.com/office/drawing/2014/main" id="{C8A3B849-074C-A491-EBD7-74C1AE04058B}"/>
              </a:ext>
            </a:extLst>
          </p:cNvPr>
          <p:cNvSpPr>
            <a:spLocks noGrp="1"/>
          </p:cNvSpPr>
          <p:nvPr>
            <p:ph type="body" sz="quarter" idx="32" hasCustomPrompt="1"/>
          </p:nvPr>
        </p:nvSpPr>
        <p:spPr>
          <a:xfrm>
            <a:off x="6150188" y="2166531"/>
            <a:ext cx="2189030" cy="2563126"/>
          </a:xfrm>
        </p:spPr>
        <p:txBody>
          <a:bodyPr anchor="t">
            <a:normAutofit/>
          </a:bodyPr>
          <a:lstStyle>
            <a:lvl1pPr marL="0" indent="0" algn="ctr">
              <a:lnSpc>
                <a:spcPts val="1520"/>
              </a:lnSpc>
              <a:buNone/>
              <a:defRPr sz="10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Date Placeholder 3">
            <a:extLst>
              <a:ext uri="{FF2B5EF4-FFF2-40B4-BE49-F238E27FC236}">
                <a16:creationId xmlns:a16="http://schemas.microsoft.com/office/drawing/2014/main" id="{E9F6A277-86FD-926A-9A82-162D5082A675}"/>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3D6FB1AF-4B3A-2758-9D02-B8955E5B6C59}"/>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0F9422E4-0A04-D558-0A5E-D451830C929C}"/>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B95E0017-B465-344E-CED4-9D75E2EECF39}"/>
              </a:ext>
            </a:extLst>
          </p:cNvPr>
          <p:cNvSpPr>
            <a:spLocks noGrp="1"/>
          </p:cNvSpPr>
          <p:nvPr>
            <p:ph type="body" sz="quarter" idx="21" hasCustomPrompt="1"/>
          </p:nvPr>
        </p:nvSpPr>
        <p:spPr>
          <a:xfrm>
            <a:off x="628650" y="418608"/>
            <a:ext cx="7886700" cy="310032"/>
          </a:xfrm>
        </p:spPr>
        <p:txBody>
          <a:bodyPr>
            <a:noAutofit/>
          </a:bodyPr>
          <a:lstStyle>
            <a:lvl1pPr marL="0" indent="0" algn="ctr">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3725194936"/>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 3">
    <p:bg>
      <p:bgPr>
        <a:solidFill>
          <a:schemeClr val="bg2"/>
        </a:solidFill>
        <a:effectLst/>
      </p:bgPr>
    </p:bg>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683C949C-B8DF-A912-1931-00205B7698D2}"/>
              </a:ext>
            </a:extLst>
          </p:cNvPr>
          <p:cNvSpPr>
            <a:spLocks noGrp="1"/>
          </p:cNvSpPr>
          <p:nvPr>
            <p:ph type="title"/>
          </p:nvPr>
        </p:nvSpPr>
        <p:spPr>
          <a:xfrm>
            <a:off x="628650" y="729637"/>
            <a:ext cx="7886700" cy="571400"/>
          </a:xfrm>
        </p:spPr>
        <p:txBody>
          <a:bodyPr/>
          <a:lstStyle>
            <a:lvl1pPr algn="ctr">
              <a:defRPr/>
            </a:lvl1pPr>
          </a:lstStyle>
          <a:p>
            <a:r>
              <a:rPr lang="en-GB" dirty="0"/>
              <a:t>Click to edit Master title style</a:t>
            </a:r>
            <a:endParaRPr lang="en-US" dirty="0"/>
          </a:p>
        </p:txBody>
      </p:sp>
      <p:sp>
        <p:nvSpPr>
          <p:cNvPr id="81" name="Rounded Rectangle 80">
            <a:extLst>
              <a:ext uri="{FF2B5EF4-FFF2-40B4-BE49-F238E27FC236}">
                <a16:creationId xmlns:a16="http://schemas.microsoft.com/office/drawing/2014/main" id="{34028BC4-846E-7668-FC35-5A12E466C867}"/>
              </a:ext>
            </a:extLst>
          </p:cNvPr>
          <p:cNvSpPr/>
          <p:nvPr userDrawn="1"/>
        </p:nvSpPr>
        <p:spPr>
          <a:xfrm>
            <a:off x="628649" y="2545144"/>
            <a:ext cx="2461387" cy="2329589"/>
          </a:xfrm>
          <a:prstGeom prst="roundRect">
            <a:avLst>
              <a:gd name="adj" fmla="val 4133"/>
            </a:avLst>
          </a:prstGeom>
          <a:solidFill>
            <a:srgbClr val="F2F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Rounded Rectangle 81">
            <a:extLst>
              <a:ext uri="{FF2B5EF4-FFF2-40B4-BE49-F238E27FC236}">
                <a16:creationId xmlns:a16="http://schemas.microsoft.com/office/drawing/2014/main" id="{ABE4B437-89F8-A1E1-BB3B-87F2AAD53FA0}"/>
              </a:ext>
            </a:extLst>
          </p:cNvPr>
          <p:cNvSpPr/>
          <p:nvPr userDrawn="1"/>
        </p:nvSpPr>
        <p:spPr>
          <a:xfrm>
            <a:off x="3341306" y="2545144"/>
            <a:ext cx="2461387" cy="2329589"/>
          </a:xfrm>
          <a:prstGeom prst="roundRect">
            <a:avLst>
              <a:gd name="adj" fmla="val 4133"/>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3" name="Rounded Rectangle 82">
            <a:extLst>
              <a:ext uri="{FF2B5EF4-FFF2-40B4-BE49-F238E27FC236}">
                <a16:creationId xmlns:a16="http://schemas.microsoft.com/office/drawing/2014/main" id="{F315B0B2-E28E-B3EE-F3C5-BB25694EF45C}"/>
              </a:ext>
            </a:extLst>
          </p:cNvPr>
          <p:cNvSpPr/>
          <p:nvPr userDrawn="1"/>
        </p:nvSpPr>
        <p:spPr>
          <a:xfrm>
            <a:off x="6042783" y="2545144"/>
            <a:ext cx="2461387" cy="2329589"/>
          </a:xfrm>
          <a:prstGeom prst="roundRect">
            <a:avLst>
              <a:gd name="adj" fmla="val 4133"/>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9" name="Text Placeholder 73">
            <a:extLst>
              <a:ext uri="{FF2B5EF4-FFF2-40B4-BE49-F238E27FC236}">
                <a16:creationId xmlns:a16="http://schemas.microsoft.com/office/drawing/2014/main" id="{5FE88D95-B21D-0E90-7C29-73ACCB6E452C}"/>
              </a:ext>
            </a:extLst>
          </p:cNvPr>
          <p:cNvSpPr>
            <a:spLocks noGrp="1"/>
          </p:cNvSpPr>
          <p:nvPr>
            <p:ph type="body" sz="quarter" idx="30" hasCustomPrompt="1"/>
          </p:nvPr>
        </p:nvSpPr>
        <p:spPr>
          <a:xfrm>
            <a:off x="725244" y="2659711"/>
            <a:ext cx="2189030" cy="2039465"/>
          </a:xfrm>
        </p:spPr>
        <p:txBody>
          <a:bodyPr anchor="t">
            <a:normAutofit/>
          </a:bodyPr>
          <a:lstStyle>
            <a:lvl1pPr marL="0" indent="0" algn="ctr">
              <a:lnSpc>
                <a:spcPts val="1520"/>
              </a:lnSpc>
              <a:buNone/>
              <a:defRPr sz="1000">
                <a:solidFill>
                  <a:srgbClr val="423A75"/>
                </a:solidFill>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0" name="Text Placeholder 73">
            <a:extLst>
              <a:ext uri="{FF2B5EF4-FFF2-40B4-BE49-F238E27FC236}">
                <a16:creationId xmlns:a16="http://schemas.microsoft.com/office/drawing/2014/main" id="{1DB89904-D2C8-760F-59F9-1DBDAE29F58D}"/>
              </a:ext>
            </a:extLst>
          </p:cNvPr>
          <p:cNvSpPr>
            <a:spLocks noGrp="1"/>
          </p:cNvSpPr>
          <p:nvPr>
            <p:ph type="body" sz="quarter" idx="31" hasCustomPrompt="1"/>
          </p:nvPr>
        </p:nvSpPr>
        <p:spPr>
          <a:xfrm>
            <a:off x="3443306" y="2659711"/>
            <a:ext cx="2189030" cy="2039465"/>
          </a:xfrm>
        </p:spPr>
        <p:txBody>
          <a:bodyPr anchor="t">
            <a:normAutofit/>
          </a:bodyPr>
          <a:lstStyle>
            <a:lvl1pPr marL="0" indent="0" algn="ctr">
              <a:lnSpc>
                <a:spcPts val="1520"/>
              </a:lnSpc>
              <a:buNone/>
              <a:defRPr sz="1000">
                <a:solidFill>
                  <a:srgbClr val="7E1C74"/>
                </a:solidFill>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91" name="Text Placeholder 73">
            <a:extLst>
              <a:ext uri="{FF2B5EF4-FFF2-40B4-BE49-F238E27FC236}">
                <a16:creationId xmlns:a16="http://schemas.microsoft.com/office/drawing/2014/main" id="{C8A3B849-074C-A491-EBD7-74C1AE04058B}"/>
              </a:ext>
            </a:extLst>
          </p:cNvPr>
          <p:cNvSpPr>
            <a:spLocks noGrp="1"/>
          </p:cNvSpPr>
          <p:nvPr>
            <p:ph type="body" sz="quarter" idx="32" hasCustomPrompt="1"/>
          </p:nvPr>
        </p:nvSpPr>
        <p:spPr>
          <a:xfrm>
            <a:off x="6150188" y="2659711"/>
            <a:ext cx="2189030" cy="2039465"/>
          </a:xfrm>
        </p:spPr>
        <p:txBody>
          <a:bodyPr anchor="t">
            <a:normAutofit/>
          </a:bodyPr>
          <a:lstStyle>
            <a:lvl1pPr marL="0" indent="0" algn="ctr">
              <a:lnSpc>
                <a:spcPts val="1520"/>
              </a:lnSpc>
              <a:buNone/>
              <a:defRPr sz="1000">
                <a:solidFill>
                  <a:srgbClr val="1E625A"/>
                </a:solidFill>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3" name="Picture Placeholder 2">
            <a:extLst>
              <a:ext uri="{FF2B5EF4-FFF2-40B4-BE49-F238E27FC236}">
                <a16:creationId xmlns:a16="http://schemas.microsoft.com/office/drawing/2014/main" id="{3AD757C4-A018-AF96-D175-F5342D9C14AE}"/>
              </a:ext>
            </a:extLst>
          </p:cNvPr>
          <p:cNvSpPr>
            <a:spLocks noGrp="1"/>
          </p:cNvSpPr>
          <p:nvPr>
            <p:ph type="pic" sz="quarter" idx="33"/>
          </p:nvPr>
        </p:nvSpPr>
        <p:spPr>
          <a:xfrm>
            <a:off x="628650" y="1385750"/>
            <a:ext cx="2460625" cy="1108563"/>
          </a:xfrm>
          <a:prstGeom prst="roundRect">
            <a:avLst>
              <a:gd name="adj" fmla="val 7572"/>
            </a:avLst>
          </a:prstGeom>
        </p:spPr>
        <p:txBody>
          <a:bodyPr/>
          <a:lstStyle/>
          <a:p>
            <a:endParaRPr lang="en-GB"/>
          </a:p>
        </p:txBody>
      </p:sp>
      <p:sp>
        <p:nvSpPr>
          <p:cNvPr id="4" name="Picture Placeholder 2">
            <a:extLst>
              <a:ext uri="{FF2B5EF4-FFF2-40B4-BE49-F238E27FC236}">
                <a16:creationId xmlns:a16="http://schemas.microsoft.com/office/drawing/2014/main" id="{907864D9-14F4-FA3E-B238-52028189D456}"/>
              </a:ext>
            </a:extLst>
          </p:cNvPr>
          <p:cNvSpPr>
            <a:spLocks noGrp="1"/>
          </p:cNvSpPr>
          <p:nvPr>
            <p:ph type="pic" sz="quarter" idx="34"/>
          </p:nvPr>
        </p:nvSpPr>
        <p:spPr>
          <a:xfrm>
            <a:off x="3338720" y="1395284"/>
            <a:ext cx="2460625" cy="1108563"/>
          </a:xfrm>
          <a:prstGeom prst="roundRect">
            <a:avLst>
              <a:gd name="adj" fmla="val 7572"/>
            </a:avLst>
          </a:prstGeom>
        </p:spPr>
        <p:txBody>
          <a:bodyPr/>
          <a:lstStyle/>
          <a:p>
            <a:endParaRPr lang="en-GB"/>
          </a:p>
        </p:txBody>
      </p:sp>
      <p:sp>
        <p:nvSpPr>
          <p:cNvPr id="5" name="Picture Placeholder 2">
            <a:extLst>
              <a:ext uri="{FF2B5EF4-FFF2-40B4-BE49-F238E27FC236}">
                <a16:creationId xmlns:a16="http://schemas.microsoft.com/office/drawing/2014/main" id="{2115B110-6318-DF7F-5362-E71E8FD818B3}"/>
              </a:ext>
            </a:extLst>
          </p:cNvPr>
          <p:cNvSpPr>
            <a:spLocks noGrp="1"/>
          </p:cNvSpPr>
          <p:nvPr>
            <p:ph type="pic" sz="quarter" idx="35"/>
          </p:nvPr>
        </p:nvSpPr>
        <p:spPr>
          <a:xfrm>
            <a:off x="6015659" y="1395284"/>
            <a:ext cx="2460625" cy="1108563"/>
          </a:xfrm>
          <a:prstGeom prst="roundRect">
            <a:avLst>
              <a:gd name="adj" fmla="val 7572"/>
            </a:avLst>
          </a:prstGeom>
        </p:spPr>
        <p:txBody>
          <a:bodyPr/>
          <a:lstStyle/>
          <a:p>
            <a:endParaRPr lang="en-GB"/>
          </a:p>
        </p:txBody>
      </p:sp>
      <p:sp>
        <p:nvSpPr>
          <p:cNvPr id="2" name="Date Placeholder 3">
            <a:extLst>
              <a:ext uri="{FF2B5EF4-FFF2-40B4-BE49-F238E27FC236}">
                <a16:creationId xmlns:a16="http://schemas.microsoft.com/office/drawing/2014/main" id="{48B030BA-5D52-B2E4-E0FF-9682FB9947BB}"/>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7A3FA69A-DB62-9ED5-A510-52F59C287726}"/>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7" name="Slide Number Placeholder 6">
            <a:extLst>
              <a:ext uri="{FF2B5EF4-FFF2-40B4-BE49-F238E27FC236}">
                <a16:creationId xmlns:a16="http://schemas.microsoft.com/office/drawing/2014/main" id="{DB610A0E-6E89-C576-EF4B-80C1BA1016A3}"/>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8" name="Text Placeholder 6">
            <a:extLst>
              <a:ext uri="{FF2B5EF4-FFF2-40B4-BE49-F238E27FC236}">
                <a16:creationId xmlns:a16="http://schemas.microsoft.com/office/drawing/2014/main" id="{FA45BAD2-AB93-DAE4-69D1-516159F7BCDB}"/>
              </a:ext>
            </a:extLst>
          </p:cNvPr>
          <p:cNvSpPr>
            <a:spLocks noGrp="1"/>
          </p:cNvSpPr>
          <p:nvPr>
            <p:ph type="body" sz="quarter" idx="21" hasCustomPrompt="1"/>
          </p:nvPr>
        </p:nvSpPr>
        <p:spPr>
          <a:xfrm>
            <a:off x="628650" y="418608"/>
            <a:ext cx="7886700" cy="310032"/>
          </a:xfrm>
        </p:spPr>
        <p:txBody>
          <a:bodyPr>
            <a:noAutofit/>
          </a:bodyPr>
          <a:lstStyle>
            <a:lvl1pPr marL="0" indent="0" algn="ctr">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574569138"/>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DA3CF1-D516-6E53-2719-E5439002F08A}"/>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77F90069-4D41-3B34-3F81-0239F093A53D}"/>
              </a:ext>
            </a:extLst>
          </p:cNvPr>
          <p:cNvSpPr>
            <a:spLocks noGrp="1"/>
          </p:cNvSpPr>
          <p:nvPr>
            <p:ph type="body" sz="quarter" idx="22"/>
          </p:nvPr>
        </p:nvSpPr>
        <p:spPr>
          <a:xfrm>
            <a:off x="628650" y="1213632"/>
            <a:ext cx="7886700" cy="998632"/>
          </a:xfrm>
        </p:spPr>
        <p:txBody>
          <a:bodyPr>
            <a:normAutofit/>
          </a:bodyPr>
          <a:lstStyle>
            <a:lvl1pPr marL="0" indent="0">
              <a:buNone/>
              <a:defRPr sz="1200"/>
            </a:lvl1pPr>
          </a:lstStyle>
          <a:p>
            <a:pPr lvl="0"/>
            <a:r>
              <a:rPr lang="en-GB" dirty="0"/>
              <a:t>Click to edit Master text styles</a:t>
            </a:r>
          </a:p>
        </p:txBody>
      </p:sp>
      <p:sp>
        <p:nvSpPr>
          <p:cNvPr id="11" name="Rounded Rectangle 10">
            <a:extLst>
              <a:ext uri="{FF2B5EF4-FFF2-40B4-BE49-F238E27FC236}">
                <a16:creationId xmlns:a16="http://schemas.microsoft.com/office/drawing/2014/main" id="{6A564290-880D-06DB-27AC-1A06729AFE7E}"/>
              </a:ext>
            </a:extLst>
          </p:cNvPr>
          <p:cNvSpPr/>
          <p:nvPr userDrawn="1"/>
        </p:nvSpPr>
        <p:spPr>
          <a:xfrm>
            <a:off x="719667" y="4323469"/>
            <a:ext cx="7795683" cy="177800"/>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D80B70B-2B80-A329-D95A-8FAF44FD8E38}"/>
              </a:ext>
            </a:extLst>
          </p:cNvPr>
          <p:cNvSpPr/>
          <p:nvPr userDrawn="1"/>
        </p:nvSpPr>
        <p:spPr>
          <a:xfrm>
            <a:off x="956934" y="4375546"/>
            <a:ext cx="73645" cy="73645"/>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FF3A088-4282-3FF0-57BF-89A36F22B863}"/>
              </a:ext>
            </a:extLst>
          </p:cNvPr>
          <p:cNvSpPr/>
          <p:nvPr userDrawn="1"/>
        </p:nvSpPr>
        <p:spPr>
          <a:xfrm>
            <a:off x="1638697" y="4375546"/>
            <a:ext cx="73645" cy="7364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1D38062-1E3D-6374-2A9A-F401F84491D9}"/>
              </a:ext>
            </a:extLst>
          </p:cNvPr>
          <p:cNvSpPr/>
          <p:nvPr userDrawn="1"/>
        </p:nvSpPr>
        <p:spPr>
          <a:xfrm>
            <a:off x="3344112" y="4375546"/>
            <a:ext cx="73645" cy="7364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14D0C9A-D5A2-819C-1804-76A1520D9CDD}"/>
              </a:ext>
            </a:extLst>
          </p:cNvPr>
          <p:cNvSpPr/>
          <p:nvPr userDrawn="1"/>
        </p:nvSpPr>
        <p:spPr>
          <a:xfrm>
            <a:off x="4025875" y="4375546"/>
            <a:ext cx="73645" cy="73645"/>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89848A8-76DD-293C-2857-E6C73813ECFD}"/>
              </a:ext>
            </a:extLst>
          </p:cNvPr>
          <p:cNvSpPr/>
          <p:nvPr userDrawn="1"/>
        </p:nvSpPr>
        <p:spPr>
          <a:xfrm>
            <a:off x="5731290" y="4375546"/>
            <a:ext cx="73645" cy="7364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3EA161CF-CB33-4398-FEA1-887547F07ABE}"/>
              </a:ext>
            </a:extLst>
          </p:cNvPr>
          <p:cNvSpPr/>
          <p:nvPr userDrawn="1"/>
        </p:nvSpPr>
        <p:spPr>
          <a:xfrm>
            <a:off x="6413055" y="4375546"/>
            <a:ext cx="73645" cy="7364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1" name="Text Placeholder 30">
            <a:extLst>
              <a:ext uri="{FF2B5EF4-FFF2-40B4-BE49-F238E27FC236}">
                <a16:creationId xmlns:a16="http://schemas.microsoft.com/office/drawing/2014/main" id="{E3C75E16-F98C-63AC-B342-A42B98F9A383}"/>
              </a:ext>
            </a:extLst>
          </p:cNvPr>
          <p:cNvSpPr>
            <a:spLocks noGrp="1"/>
          </p:cNvSpPr>
          <p:nvPr>
            <p:ph type="body" sz="quarter" idx="23" hasCustomPrompt="1"/>
          </p:nvPr>
        </p:nvSpPr>
        <p:spPr>
          <a:xfrm>
            <a:off x="717256" y="4553346"/>
            <a:ext cx="547793" cy="271182"/>
          </a:xfrm>
        </p:spPr>
        <p:txBody>
          <a:bodyPr>
            <a:noAutofit/>
          </a:bodyPr>
          <a:lstStyle>
            <a:lvl1pPr marL="0" indent="0" algn="ctr">
              <a:lnSpc>
                <a:spcPct val="100000"/>
              </a:lnSpc>
              <a:buNone/>
              <a:defRPr sz="1000" b="1" i="0">
                <a:latin typeface="Aptos ExtraBold" panose="020B0004020202020204" pitchFamily="34" charset="0"/>
              </a:defRPr>
            </a:lvl1pPr>
          </a:lstStyle>
          <a:p>
            <a:pPr lvl="0"/>
            <a:r>
              <a:rPr lang="en-GB" dirty="0"/>
              <a:t>Jan</a:t>
            </a:r>
          </a:p>
        </p:txBody>
      </p:sp>
      <p:sp>
        <p:nvSpPr>
          <p:cNvPr id="32" name="Text Placeholder 30">
            <a:extLst>
              <a:ext uri="{FF2B5EF4-FFF2-40B4-BE49-F238E27FC236}">
                <a16:creationId xmlns:a16="http://schemas.microsoft.com/office/drawing/2014/main" id="{AB378EEC-7B6A-EBB1-40B1-2E624986758E}"/>
              </a:ext>
            </a:extLst>
          </p:cNvPr>
          <p:cNvSpPr>
            <a:spLocks noGrp="1"/>
          </p:cNvSpPr>
          <p:nvPr>
            <p:ph type="body" sz="quarter" idx="24" hasCustomPrompt="1"/>
          </p:nvPr>
        </p:nvSpPr>
        <p:spPr>
          <a:xfrm>
            <a:off x="1397937" y="4553346"/>
            <a:ext cx="547793" cy="271182"/>
          </a:xfrm>
        </p:spPr>
        <p:txBody>
          <a:bodyPr>
            <a:noAutofit/>
          </a:bodyPr>
          <a:lstStyle>
            <a:lvl1pPr marL="0" indent="0" algn="ctr">
              <a:lnSpc>
                <a:spcPct val="100000"/>
              </a:lnSpc>
              <a:buNone/>
              <a:defRPr sz="1000" b="1" i="0">
                <a:latin typeface="Aptos ExtraBold" panose="020B0004020202020204" pitchFamily="34" charset="0"/>
              </a:defRPr>
            </a:lvl1pPr>
          </a:lstStyle>
          <a:p>
            <a:pPr lvl="0"/>
            <a:r>
              <a:rPr lang="en-GB" dirty="0"/>
              <a:t>Feb</a:t>
            </a:r>
          </a:p>
        </p:txBody>
      </p:sp>
      <p:sp>
        <p:nvSpPr>
          <p:cNvPr id="33" name="Text Placeholder 30">
            <a:extLst>
              <a:ext uri="{FF2B5EF4-FFF2-40B4-BE49-F238E27FC236}">
                <a16:creationId xmlns:a16="http://schemas.microsoft.com/office/drawing/2014/main" id="{8DAE6E22-095D-6FA0-EEF2-9746B1ECFB37}"/>
              </a:ext>
            </a:extLst>
          </p:cNvPr>
          <p:cNvSpPr>
            <a:spLocks noGrp="1"/>
          </p:cNvSpPr>
          <p:nvPr>
            <p:ph type="body" sz="quarter" idx="25" hasCustomPrompt="1"/>
          </p:nvPr>
        </p:nvSpPr>
        <p:spPr>
          <a:xfrm>
            <a:off x="3102270" y="4553346"/>
            <a:ext cx="547793" cy="271182"/>
          </a:xfrm>
        </p:spPr>
        <p:txBody>
          <a:bodyPr>
            <a:noAutofit/>
          </a:bodyPr>
          <a:lstStyle>
            <a:lvl1pPr marL="0" indent="0" algn="ctr">
              <a:lnSpc>
                <a:spcPct val="100000"/>
              </a:lnSpc>
              <a:buNone/>
              <a:defRPr sz="1000" b="1" i="0">
                <a:latin typeface="Aptos ExtraBold" panose="020B0004020202020204" pitchFamily="34" charset="0"/>
              </a:defRPr>
            </a:lvl1pPr>
          </a:lstStyle>
          <a:p>
            <a:pPr lvl="0"/>
            <a:r>
              <a:rPr lang="en-GB" dirty="0"/>
              <a:t>Maa</a:t>
            </a:r>
          </a:p>
        </p:txBody>
      </p:sp>
      <p:sp>
        <p:nvSpPr>
          <p:cNvPr id="34" name="Text Placeholder 30">
            <a:extLst>
              <a:ext uri="{FF2B5EF4-FFF2-40B4-BE49-F238E27FC236}">
                <a16:creationId xmlns:a16="http://schemas.microsoft.com/office/drawing/2014/main" id="{249D3BA0-4144-34DA-7896-0499344D97E7}"/>
              </a:ext>
            </a:extLst>
          </p:cNvPr>
          <p:cNvSpPr>
            <a:spLocks noGrp="1"/>
          </p:cNvSpPr>
          <p:nvPr>
            <p:ph type="body" sz="quarter" idx="26" hasCustomPrompt="1"/>
          </p:nvPr>
        </p:nvSpPr>
        <p:spPr>
          <a:xfrm>
            <a:off x="3782951" y="4553346"/>
            <a:ext cx="547793" cy="271182"/>
          </a:xfrm>
        </p:spPr>
        <p:txBody>
          <a:bodyPr>
            <a:noAutofit/>
          </a:bodyPr>
          <a:lstStyle>
            <a:lvl1pPr marL="0" indent="0" algn="ctr">
              <a:lnSpc>
                <a:spcPct val="100000"/>
              </a:lnSpc>
              <a:buNone/>
              <a:defRPr sz="1000" b="1" i="0">
                <a:latin typeface="Aptos ExtraBold" panose="020B0004020202020204" pitchFamily="34" charset="0"/>
              </a:defRPr>
            </a:lvl1pPr>
          </a:lstStyle>
          <a:p>
            <a:pPr lvl="0"/>
            <a:r>
              <a:rPr lang="en-GB" dirty="0"/>
              <a:t>Apr</a:t>
            </a:r>
          </a:p>
        </p:txBody>
      </p:sp>
      <p:sp>
        <p:nvSpPr>
          <p:cNvPr id="35" name="Text Placeholder 30">
            <a:extLst>
              <a:ext uri="{FF2B5EF4-FFF2-40B4-BE49-F238E27FC236}">
                <a16:creationId xmlns:a16="http://schemas.microsoft.com/office/drawing/2014/main" id="{CF6418D1-F0D8-824D-2D14-99F4A1938CD1}"/>
              </a:ext>
            </a:extLst>
          </p:cNvPr>
          <p:cNvSpPr>
            <a:spLocks noGrp="1"/>
          </p:cNvSpPr>
          <p:nvPr>
            <p:ph type="body" sz="quarter" idx="27" hasCustomPrompt="1"/>
          </p:nvPr>
        </p:nvSpPr>
        <p:spPr>
          <a:xfrm>
            <a:off x="5487284" y="4553346"/>
            <a:ext cx="547793" cy="271182"/>
          </a:xfrm>
        </p:spPr>
        <p:txBody>
          <a:bodyPr>
            <a:noAutofit/>
          </a:bodyPr>
          <a:lstStyle>
            <a:lvl1pPr marL="0" indent="0" algn="ctr">
              <a:lnSpc>
                <a:spcPct val="100000"/>
              </a:lnSpc>
              <a:buNone/>
              <a:defRPr sz="1000" b="1" i="0">
                <a:latin typeface="Aptos ExtraBold" panose="020B0004020202020204" pitchFamily="34" charset="0"/>
              </a:defRPr>
            </a:lvl1pPr>
          </a:lstStyle>
          <a:p>
            <a:pPr lvl="0"/>
            <a:r>
              <a:rPr lang="en-GB" dirty="0"/>
              <a:t>Mei</a:t>
            </a:r>
          </a:p>
        </p:txBody>
      </p:sp>
      <p:sp>
        <p:nvSpPr>
          <p:cNvPr id="36" name="Text Placeholder 30">
            <a:extLst>
              <a:ext uri="{FF2B5EF4-FFF2-40B4-BE49-F238E27FC236}">
                <a16:creationId xmlns:a16="http://schemas.microsoft.com/office/drawing/2014/main" id="{AF01BAB8-DC3A-AC37-965B-CA097D2C8FEC}"/>
              </a:ext>
            </a:extLst>
          </p:cNvPr>
          <p:cNvSpPr>
            <a:spLocks noGrp="1"/>
          </p:cNvSpPr>
          <p:nvPr>
            <p:ph type="body" sz="quarter" idx="28" hasCustomPrompt="1"/>
          </p:nvPr>
        </p:nvSpPr>
        <p:spPr>
          <a:xfrm>
            <a:off x="6167967" y="4553346"/>
            <a:ext cx="547793" cy="271182"/>
          </a:xfrm>
        </p:spPr>
        <p:txBody>
          <a:bodyPr>
            <a:noAutofit/>
          </a:bodyPr>
          <a:lstStyle>
            <a:lvl1pPr marL="0" indent="0" algn="ctr">
              <a:lnSpc>
                <a:spcPct val="100000"/>
              </a:lnSpc>
              <a:buNone/>
              <a:defRPr sz="1000" b="1" i="0">
                <a:latin typeface="Aptos ExtraBold" panose="020B0004020202020204" pitchFamily="34" charset="0"/>
              </a:defRPr>
            </a:lvl1pPr>
          </a:lstStyle>
          <a:p>
            <a:pPr lvl="0"/>
            <a:r>
              <a:rPr lang="en-GB" dirty="0"/>
              <a:t>Jun</a:t>
            </a:r>
          </a:p>
        </p:txBody>
      </p:sp>
      <p:sp>
        <p:nvSpPr>
          <p:cNvPr id="38" name="Text Placeholder 37">
            <a:extLst>
              <a:ext uri="{FF2B5EF4-FFF2-40B4-BE49-F238E27FC236}">
                <a16:creationId xmlns:a16="http://schemas.microsoft.com/office/drawing/2014/main" id="{1AB61FB5-CD99-B7FC-DD68-7681BD033147}"/>
              </a:ext>
            </a:extLst>
          </p:cNvPr>
          <p:cNvSpPr>
            <a:spLocks noGrp="1"/>
          </p:cNvSpPr>
          <p:nvPr>
            <p:ph type="body" sz="quarter" idx="29"/>
          </p:nvPr>
        </p:nvSpPr>
        <p:spPr>
          <a:xfrm>
            <a:off x="1030579" y="2526676"/>
            <a:ext cx="2080541" cy="546133"/>
          </a:xfrm>
        </p:spPr>
        <p:txBody>
          <a:bodyPr>
            <a:noAutofit/>
          </a:bodyPr>
          <a:lstStyle>
            <a:lvl1pPr marL="0" indent="0">
              <a:lnSpc>
                <a:spcPts val="1280"/>
              </a:lnSpc>
              <a:buNone/>
              <a:defRPr sz="800"/>
            </a:lvl1pPr>
          </a:lstStyle>
          <a:p>
            <a:pPr lvl="0"/>
            <a:r>
              <a:rPr lang="en-GB" dirty="0"/>
              <a:t>Click to edit Master text styles</a:t>
            </a:r>
          </a:p>
        </p:txBody>
      </p:sp>
      <p:sp>
        <p:nvSpPr>
          <p:cNvPr id="39" name="Text Placeholder 37">
            <a:extLst>
              <a:ext uri="{FF2B5EF4-FFF2-40B4-BE49-F238E27FC236}">
                <a16:creationId xmlns:a16="http://schemas.microsoft.com/office/drawing/2014/main" id="{7C7895C1-CA94-19A3-3D27-9970407A4B70}"/>
              </a:ext>
            </a:extLst>
          </p:cNvPr>
          <p:cNvSpPr>
            <a:spLocks noGrp="1"/>
          </p:cNvSpPr>
          <p:nvPr>
            <p:ph type="body" sz="quarter" idx="30" hasCustomPrompt="1"/>
          </p:nvPr>
        </p:nvSpPr>
        <p:spPr>
          <a:xfrm>
            <a:off x="1030579" y="2340782"/>
            <a:ext cx="2080541" cy="230968"/>
          </a:xfrm>
        </p:spPr>
        <p:txBody>
          <a:bodyPr>
            <a:noAutofit/>
          </a:bodyPr>
          <a:lstStyle>
            <a:lvl1pPr marL="0" indent="0">
              <a:lnSpc>
                <a:spcPts val="1280"/>
              </a:lnSpc>
              <a:buNone/>
              <a:defRPr sz="900">
                <a:latin typeface="+mj-lt"/>
              </a:defRPr>
            </a:lvl1pPr>
          </a:lstStyle>
          <a:p>
            <a:pPr lvl="0"/>
            <a:r>
              <a:rPr lang="en-GB" dirty="0"/>
              <a:t>Title</a:t>
            </a:r>
          </a:p>
        </p:txBody>
      </p:sp>
      <p:cxnSp>
        <p:nvCxnSpPr>
          <p:cNvPr id="41" name="Straight Connector 40">
            <a:extLst>
              <a:ext uri="{FF2B5EF4-FFF2-40B4-BE49-F238E27FC236}">
                <a16:creationId xmlns:a16="http://schemas.microsoft.com/office/drawing/2014/main" id="{2213CC95-17CE-02F9-0F1F-E6073B713E35}"/>
              </a:ext>
            </a:extLst>
          </p:cNvPr>
          <p:cNvCxnSpPr>
            <a:cxnSpLocks/>
          </p:cNvCxnSpPr>
          <p:nvPr userDrawn="1"/>
        </p:nvCxnSpPr>
        <p:spPr>
          <a:xfrm>
            <a:off x="989589" y="2407740"/>
            <a:ext cx="0" cy="1967806"/>
          </a:xfrm>
          <a:prstGeom prst="line">
            <a:avLst/>
          </a:prstGeom>
          <a:ln w="12700" cap="rnd">
            <a:solidFill>
              <a:schemeClr val="accent1"/>
            </a:solidFill>
            <a:prstDash val="sysDot"/>
            <a:round/>
          </a:ln>
        </p:spPr>
        <p:style>
          <a:lnRef idx="2">
            <a:schemeClr val="accent1"/>
          </a:lnRef>
          <a:fillRef idx="0">
            <a:schemeClr val="accent1"/>
          </a:fillRef>
          <a:effectRef idx="1">
            <a:schemeClr val="accent1"/>
          </a:effectRef>
          <a:fontRef idx="minor">
            <a:schemeClr val="tx1"/>
          </a:fontRef>
        </p:style>
      </p:cxnSp>
      <p:sp>
        <p:nvSpPr>
          <p:cNvPr id="43" name="Text Placeholder 37">
            <a:extLst>
              <a:ext uri="{FF2B5EF4-FFF2-40B4-BE49-F238E27FC236}">
                <a16:creationId xmlns:a16="http://schemas.microsoft.com/office/drawing/2014/main" id="{661450E5-F264-6515-D480-20AB29E47F0A}"/>
              </a:ext>
            </a:extLst>
          </p:cNvPr>
          <p:cNvSpPr>
            <a:spLocks noGrp="1"/>
          </p:cNvSpPr>
          <p:nvPr>
            <p:ph type="body" sz="quarter" idx="31"/>
          </p:nvPr>
        </p:nvSpPr>
        <p:spPr>
          <a:xfrm>
            <a:off x="3416677" y="2526676"/>
            <a:ext cx="2080541" cy="546133"/>
          </a:xfrm>
        </p:spPr>
        <p:txBody>
          <a:bodyPr>
            <a:noAutofit/>
          </a:bodyPr>
          <a:lstStyle>
            <a:lvl1pPr marL="0" indent="0">
              <a:lnSpc>
                <a:spcPts val="1280"/>
              </a:lnSpc>
              <a:buNone/>
              <a:defRPr sz="800"/>
            </a:lvl1pPr>
          </a:lstStyle>
          <a:p>
            <a:pPr lvl="0"/>
            <a:r>
              <a:rPr lang="en-GB" dirty="0"/>
              <a:t>Click to edit Master text styles</a:t>
            </a:r>
          </a:p>
        </p:txBody>
      </p:sp>
      <p:sp>
        <p:nvSpPr>
          <p:cNvPr id="44" name="Text Placeholder 37">
            <a:extLst>
              <a:ext uri="{FF2B5EF4-FFF2-40B4-BE49-F238E27FC236}">
                <a16:creationId xmlns:a16="http://schemas.microsoft.com/office/drawing/2014/main" id="{00B0D84D-F2E5-B92C-A9BE-6009D3F584CB}"/>
              </a:ext>
            </a:extLst>
          </p:cNvPr>
          <p:cNvSpPr>
            <a:spLocks noGrp="1"/>
          </p:cNvSpPr>
          <p:nvPr>
            <p:ph type="body" sz="quarter" idx="32" hasCustomPrompt="1"/>
          </p:nvPr>
        </p:nvSpPr>
        <p:spPr>
          <a:xfrm>
            <a:off x="3416677" y="2340782"/>
            <a:ext cx="2080541" cy="230968"/>
          </a:xfrm>
        </p:spPr>
        <p:txBody>
          <a:bodyPr>
            <a:noAutofit/>
          </a:bodyPr>
          <a:lstStyle>
            <a:lvl1pPr marL="0" indent="0">
              <a:lnSpc>
                <a:spcPts val="1280"/>
              </a:lnSpc>
              <a:buNone/>
              <a:defRPr sz="900">
                <a:latin typeface="+mj-lt"/>
              </a:defRPr>
            </a:lvl1pPr>
          </a:lstStyle>
          <a:p>
            <a:pPr lvl="0"/>
            <a:r>
              <a:rPr lang="en-GB" dirty="0"/>
              <a:t>Title</a:t>
            </a:r>
          </a:p>
        </p:txBody>
      </p:sp>
      <p:cxnSp>
        <p:nvCxnSpPr>
          <p:cNvPr id="45" name="Straight Connector 44">
            <a:extLst>
              <a:ext uri="{FF2B5EF4-FFF2-40B4-BE49-F238E27FC236}">
                <a16:creationId xmlns:a16="http://schemas.microsoft.com/office/drawing/2014/main" id="{02A05690-C5A5-A300-C225-BB47FFB69FD9}"/>
              </a:ext>
            </a:extLst>
          </p:cNvPr>
          <p:cNvCxnSpPr>
            <a:cxnSpLocks/>
          </p:cNvCxnSpPr>
          <p:nvPr userDrawn="1"/>
        </p:nvCxnSpPr>
        <p:spPr>
          <a:xfrm>
            <a:off x="3375687" y="2407740"/>
            <a:ext cx="0" cy="1967806"/>
          </a:xfrm>
          <a:prstGeom prst="line">
            <a:avLst/>
          </a:prstGeom>
          <a:ln w="12700" cap="rnd">
            <a:solidFill>
              <a:schemeClr val="accent3"/>
            </a:solidFill>
            <a:prstDash val="sysDot"/>
            <a:round/>
          </a:ln>
        </p:spPr>
        <p:style>
          <a:lnRef idx="2">
            <a:schemeClr val="accent1"/>
          </a:lnRef>
          <a:fillRef idx="0">
            <a:schemeClr val="accent1"/>
          </a:fillRef>
          <a:effectRef idx="1">
            <a:schemeClr val="accent1"/>
          </a:effectRef>
          <a:fontRef idx="minor">
            <a:schemeClr val="tx1"/>
          </a:fontRef>
        </p:style>
      </p:cxnSp>
      <p:sp>
        <p:nvSpPr>
          <p:cNvPr id="46" name="Text Placeholder 37">
            <a:extLst>
              <a:ext uri="{FF2B5EF4-FFF2-40B4-BE49-F238E27FC236}">
                <a16:creationId xmlns:a16="http://schemas.microsoft.com/office/drawing/2014/main" id="{CE3A1A55-6733-A96E-5CBA-E9E822F4F386}"/>
              </a:ext>
            </a:extLst>
          </p:cNvPr>
          <p:cNvSpPr>
            <a:spLocks noGrp="1"/>
          </p:cNvSpPr>
          <p:nvPr>
            <p:ph type="body" sz="quarter" idx="33"/>
          </p:nvPr>
        </p:nvSpPr>
        <p:spPr>
          <a:xfrm>
            <a:off x="5802774" y="2526676"/>
            <a:ext cx="2080541" cy="546133"/>
          </a:xfrm>
        </p:spPr>
        <p:txBody>
          <a:bodyPr>
            <a:noAutofit/>
          </a:bodyPr>
          <a:lstStyle>
            <a:lvl1pPr marL="0" indent="0">
              <a:lnSpc>
                <a:spcPts val="1280"/>
              </a:lnSpc>
              <a:buNone/>
              <a:defRPr sz="800"/>
            </a:lvl1pPr>
          </a:lstStyle>
          <a:p>
            <a:pPr lvl="0"/>
            <a:r>
              <a:rPr lang="en-GB" dirty="0"/>
              <a:t>Click to edit Master text styles</a:t>
            </a:r>
          </a:p>
        </p:txBody>
      </p:sp>
      <p:sp>
        <p:nvSpPr>
          <p:cNvPr id="47" name="Text Placeholder 37">
            <a:extLst>
              <a:ext uri="{FF2B5EF4-FFF2-40B4-BE49-F238E27FC236}">
                <a16:creationId xmlns:a16="http://schemas.microsoft.com/office/drawing/2014/main" id="{BD901159-6B5F-5702-DE69-806BEC94A3F4}"/>
              </a:ext>
            </a:extLst>
          </p:cNvPr>
          <p:cNvSpPr>
            <a:spLocks noGrp="1"/>
          </p:cNvSpPr>
          <p:nvPr>
            <p:ph type="body" sz="quarter" idx="34" hasCustomPrompt="1"/>
          </p:nvPr>
        </p:nvSpPr>
        <p:spPr>
          <a:xfrm>
            <a:off x="5802774" y="2340782"/>
            <a:ext cx="2080541" cy="230968"/>
          </a:xfrm>
        </p:spPr>
        <p:txBody>
          <a:bodyPr>
            <a:noAutofit/>
          </a:bodyPr>
          <a:lstStyle>
            <a:lvl1pPr marL="0" indent="0">
              <a:lnSpc>
                <a:spcPts val="1280"/>
              </a:lnSpc>
              <a:buNone/>
              <a:defRPr sz="900">
                <a:latin typeface="+mj-lt"/>
              </a:defRPr>
            </a:lvl1pPr>
          </a:lstStyle>
          <a:p>
            <a:pPr lvl="0"/>
            <a:r>
              <a:rPr lang="en-GB" dirty="0"/>
              <a:t>Title</a:t>
            </a:r>
          </a:p>
        </p:txBody>
      </p:sp>
      <p:cxnSp>
        <p:nvCxnSpPr>
          <p:cNvPr id="48" name="Straight Connector 47">
            <a:extLst>
              <a:ext uri="{FF2B5EF4-FFF2-40B4-BE49-F238E27FC236}">
                <a16:creationId xmlns:a16="http://schemas.microsoft.com/office/drawing/2014/main" id="{2E2B3B46-3082-2817-A24A-CD5DEAF5252D}"/>
              </a:ext>
            </a:extLst>
          </p:cNvPr>
          <p:cNvCxnSpPr>
            <a:cxnSpLocks/>
          </p:cNvCxnSpPr>
          <p:nvPr userDrawn="1"/>
        </p:nvCxnSpPr>
        <p:spPr>
          <a:xfrm>
            <a:off x="5761784" y="2407740"/>
            <a:ext cx="0" cy="1967806"/>
          </a:xfrm>
          <a:prstGeom prst="line">
            <a:avLst/>
          </a:prstGeom>
          <a:ln w="12700" cap="rnd">
            <a:solidFill>
              <a:schemeClr val="accent2"/>
            </a:solidFill>
            <a:prstDash val="sysDot"/>
            <a:round/>
          </a:ln>
        </p:spPr>
        <p:style>
          <a:lnRef idx="2">
            <a:schemeClr val="accent1"/>
          </a:lnRef>
          <a:fillRef idx="0">
            <a:schemeClr val="accent1"/>
          </a:fillRef>
          <a:effectRef idx="1">
            <a:schemeClr val="accent1"/>
          </a:effectRef>
          <a:fontRef idx="minor">
            <a:schemeClr val="tx1"/>
          </a:fontRef>
        </p:style>
      </p:cxnSp>
      <p:sp>
        <p:nvSpPr>
          <p:cNvPr id="49" name="Text Placeholder 37">
            <a:extLst>
              <a:ext uri="{FF2B5EF4-FFF2-40B4-BE49-F238E27FC236}">
                <a16:creationId xmlns:a16="http://schemas.microsoft.com/office/drawing/2014/main" id="{832ADC9B-C212-AE29-0FA0-AC876023AC64}"/>
              </a:ext>
            </a:extLst>
          </p:cNvPr>
          <p:cNvSpPr>
            <a:spLocks noGrp="1"/>
          </p:cNvSpPr>
          <p:nvPr>
            <p:ph type="body" sz="quarter" idx="35"/>
          </p:nvPr>
        </p:nvSpPr>
        <p:spPr>
          <a:xfrm>
            <a:off x="1714508" y="3365335"/>
            <a:ext cx="1550283" cy="784543"/>
          </a:xfrm>
        </p:spPr>
        <p:txBody>
          <a:bodyPr>
            <a:noAutofit/>
          </a:bodyPr>
          <a:lstStyle>
            <a:lvl1pPr marL="0" indent="0">
              <a:lnSpc>
                <a:spcPts val="1280"/>
              </a:lnSpc>
              <a:buNone/>
              <a:defRPr sz="800"/>
            </a:lvl1pPr>
          </a:lstStyle>
          <a:p>
            <a:pPr lvl="0"/>
            <a:r>
              <a:rPr lang="en-GB" dirty="0"/>
              <a:t>Click to edit Master text styles</a:t>
            </a:r>
          </a:p>
        </p:txBody>
      </p:sp>
      <p:sp>
        <p:nvSpPr>
          <p:cNvPr id="50" name="Text Placeholder 37">
            <a:extLst>
              <a:ext uri="{FF2B5EF4-FFF2-40B4-BE49-F238E27FC236}">
                <a16:creationId xmlns:a16="http://schemas.microsoft.com/office/drawing/2014/main" id="{945FF264-C289-8AD1-5B03-17C848D4F2FF}"/>
              </a:ext>
            </a:extLst>
          </p:cNvPr>
          <p:cNvSpPr>
            <a:spLocks noGrp="1"/>
          </p:cNvSpPr>
          <p:nvPr>
            <p:ph type="body" sz="quarter" idx="36" hasCustomPrompt="1"/>
          </p:nvPr>
        </p:nvSpPr>
        <p:spPr>
          <a:xfrm>
            <a:off x="1714508" y="3179441"/>
            <a:ext cx="1550283" cy="230968"/>
          </a:xfrm>
        </p:spPr>
        <p:txBody>
          <a:bodyPr>
            <a:noAutofit/>
          </a:bodyPr>
          <a:lstStyle>
            <a:lvl1pPr marL="0" indent="0">
              <a:lnSpc>
                <a:spcPts val="1280"/>
              </a:lnSpc>
              <a:buNone/>
              <a:defRPr sz="900">
                <a:latin typeface="+mj-lt"/>
              </a:defRPr>
            </a:lvl1pPr>
          </a:lstStyle>
          <a:p>
            <a:pPr lvl="0"/>
            <a:r>
              <a:rPr lang="en-GB" dirty="0"/>
              <a:t>Title</a:t>
            </a:r>
          </a:p>
        </p:txBody>
      </p:sp>
      <p:cxnSp>
        <p:nvCxnSpPr>
          <p:cNvPr id="51" name="Straight Connector 50">
            <a:extLst>
              <a:ext uri="{FF2B5EF4-FFF2-40B4-BE49-F238E27FC236}">
                <a16:creationId xmlns:a16="http://schemas.microsoft.com/office/drawing/2014/main" id="{57D70892-6F44-D2D9-25CE-2237E8D80406}"/>
              </a:ext>
            </a:extLst>
          </p:cNvPr>
          <p:cNvCxnSpPr>
            <a:cxnSpLocks/>
          </p:cNvCxnSpPr>
          <p:nvPr userDrawn="1"/>
        </p:nvCxnSpPr>
        <p:spPr>
          <a:xfrm>
            <a:off x="1673517" y="3246399"/>
            <a:ext cx="0" cy="1129147"/>
          </a:xfrm>
          <a:prstGeom prst="line">
            <a:avLst/>
          </a:prstGeom>
          <a:ln w="12700" cap="rnd">
            <a:solidFill>
              <a:schemeClr val="accent2"/>
            </a:solidFill>
            <a:prstDash val="sysDot"/>
            <a:round/>
          </a:ln>
        </p:spPr>
        <p:style>
          <a:lnRef idx="2">
            <a:schemeClr val="accent1"/>
          </a:lnRef>
          <a:fillRef idx="0">
            <a:schemeClr val="accent1"/>
          </a:fillRef>
          <a:effectRef idx="1">
            <a:schemeClr val="accent1"/>
          </a:effectRef>
          <a:fontRef idx="minor">
            <a:schemeClr val="tx1"/>
          </a:fontRef>
        </p:style>
      </p:cxnSp>
      <p:sp>
        <p:nvSpPr>
          <p:cNvPr id="53" name="Text Placeholder 37">
            <a:extLst>
              <a:ext uri="{FF2B5EF4-FFF2-40B4-BE49-F238E27FC236}">
                <a16:creationId xmlns:a16="http://schemas.microsoft.com/office/drawing/2014/main" id="{7E70FD77-CCC5-412A-0C0E-7DB81286E6D4}"/>
              </a:ext>
            </a:extLst>
          </p:cNvPr>
          <p:cNvSpPr>
            <a:spLocks noGrp="1"/>
          </p:cNvSpPr>
          <p:nvPr>
            <p:ph type="body" sz="quarter" idx="37"/>
          </p:nvPr>
        </p:nvSpPr>
        <p:spPr>
          <a:xfrm>
            <a:off x="4100605" y="3365335"/>
            <a:ext cx="1550283" cy="784543"/>
          </a:xfrm>
        </p:spPr>
        <p:txBody>
          <a:bodyPr>
            <a:noAutofit/>
          </a:bodyPr>
          <a:lstStyle>
            <a:lvl1pPr marL="0" indent="0">
              <a:lnSpc>
                <a:spcPts val="1280"/>
              </a:lnSpc>
              <a:buNone/>
              <a:defRPr sz="800"/>
            </a:lvl1pPr>
          </a:lstStyle>
          <a:p>
            <a:pPr lvl="0"/>
            <a:r>
              <a:rPr lang="en-GB" dirty="0"/>
              <a:t>Click to edit Master text styles</a:t>
            </a:r>
          </a:p>
        </p:txBody>
      </p:sp>
      <p:sp>
        <p:nvSpPr>
          <p:cNvPr id="54" name="Text Placeholder 37">
            <a:extLst>
              <a:ext uri="{FF2B5EF4-FFF2-40B4-BE49-F238E27FC236}">
                <a16:creationId xmlns:a16="http://schemas.microsoft.com/office/drawing/2014/main" id="{2165834A-6D02-CD91-70BA-9B23B7895878}"/>
              </a:ext>
            </a:extLst>
          </p:cNvPr>
          <p:cNvSpPr>
            <a:spLocks noGrp="1"/>
          </p:cNvSpPr>
          <p:nvPr>
            <p:ph type="body" sz="quarter" idx="38" hasCustomPrompt="1"/>
          </p:nvPr>
        </p:nvSpPr>
        <p:spPr>
          <a:xfrm>
            <a:off x="4100605" y="3179441"/>
            <a:ext cx="1550283" cy="230968"/>
          </a:xfrm>
        </p:spPr>
        <p:txBody>
          <a:bodyPr>
            <a:noAutofit/>
          </a:bodyPr>
          <a:lstStyle>
            <a:lvl1pPr marL="0" indent="0">
              <a:lnSpc>
                <a:spcPts val="1280"/>
              </a:lnSpc>
              <a:buNone/>
              <a:defRPr sz="900">
                <a:latin typeface="+mj-lt"/>
              </a:defRPr>
            </a:lvl1pPr>
          </a:lstStyle>
          <a:p>
            <a:pPr lvl="0"/>
            <a:r>
              <a:rPr lang="en-GB" dirty="0"/>
              <a:t>Title</a:t>
            </a:r>
          </a:p>
        </p:txBody>
      </p:sp>
      <p:cxnSp>
        <p:nvCxnSpPr>
          <p:cNvPr id="55" name="Straight Connector 54">
            <a:extLst>
              <a:ext uri="{FF2B5EF4-FFF2-40B4-BE49-F238E27FC236}">
                <a16:creationId xmlns:a16="http://schemas.microsoft.com/office/drawing/2014/main" id="{653E7ECE-71B6-C52E-0E6B-6DBC5CCFC1CC}"/>
              </a:ext>
            </a:extLst>
          </p:cNvPr>
          <p:cNvCxnSpPr>
            <a:cxnSpLocks/>
          </p:cNvCxnSpPr>
          <p:nvPr userDrawn="1"/>
        </p:nvCxnSpPr>
        <p:spPr>
          <a:xfrm>
            <a:off x="4059614" y="3246399"/>
            <a:ext cx="0" cy="1129147"/>
          </a:xfrm>
          <a:prstGeom prst="line">
            <a:avLst/>
          </a:prstGeom>
          <a:ln w="12700" cap="rnd">
            <a:solidFill>
              <a:schemeClr val="accent1"/>
            </a:solidFill>
            <a:prstDash val="sysDot"/>
            <a:round/>
          </a:ln>
        </p:spPr>
        <p:style>
          <a:lnRef idx="2">
            <a:schemeClr val="accent1"/>
          </a:lnRef>
          <a:fillRef idx="0">
            <a:schemeClr val="accent1"/>
          </a:fillRef>
          <a:effectRef idx="1">
            <a:schemeClr val="accent1"/>
          </a:effectRef>
          <a:fontRef idx="minor">
            <a:schemeClr val="tx1"/>
          </a:fontRef>
        </p:style>
      </p:cxnSp>
      <p:sp>
        <p:nvSpPr>
          <p:cNvPr id="56" name="Text Placeholder 37">
            <a:extLst>
              <a:ext uri="{FF2B5EF4-FFF2-40B4-BE49-F238E27FC236}">
                <a16:creationId xmlns:a16="http://schemas.microsoft.com/office/drawing/2014/main" id="{54B1B5D1-FB8E-8B37-4DDE-D661FE5AD5CB}"/>
              </a:ext>
            </a:extLst>
          </p:cNvPr>
          <p:cNvSpPr>
            <a:spLocks noGrp="1"/>
          </p:cNvSpPr>
          <p:nvPr>
            <p:ph type="body" sz="quarter" idx="39"/>
          </p:nvPr>
        </p:nvSpPr>
        <p:spPr>
          <a:xfrm>
            <a:off x="6486702" y="3365335"/>
            <a:ext cx="1550283" cy="784543"/>
          </a:xfrm>
        </p:spPr>
        <p:txBody>
          <a:bodyPr>
            <a:noAutofit/>
          </a:bodyPr>
          <a:lstStyle>
            <a:lvl1pPr marL="0" indent="0">
              <a:lnSpc>
                <a:spcPts val="1280"/>
              </a:lnSpc>
              <a:buNone/>
              <a:defRPr sz="800"/>
            </a:lvl1pPr>
          </a:lstStyle>
          <a:p>
            <a:pPr lvl="0"/>
            <a:r>
              <a:rPr lang="en-GB" dirty="0"/>
              <a:t>Click to edit Master text styles</a:t>
            </a:r>
          </a:p>
        </p:txBody>
      </p:sp>
      <p:sp>
        <p:nvSpPr>
          <p:cNvPr id="57" name="Text Placeholder 37">
            <a:extLst>
              <a:ext uri="{FF2B5EF4-FFF2-40B4-BE49-F238E27FC236}">
                <a16:creationId xmlns:a16="http://schemas.microsoft.com/office/drawing/2014/main" id="{D096381B-D70B-A8A6-A5FF-1748AC6E8187}"/>
              </a:ext>
            </a:extLst>
          </p:cNvPr>
          <p:cNvSpPr>
            <a:spLocks noGrp="1"/>
          </p:cNvSpPr>
          <p:nvPr>
            <p:ph type="body" sz="quarter" idx="40" hasCustomPrompt="1"/>
          </p:nvPr>
        </p:nvSpPr>
        <p:spPr>
          <a:xfrm>
            <a:off x="6486702" y="3179441"/>
            <a:ext cx="1550283" cy="230968"/>
          </a:xfrm>
        </p:spPr>
        <p:txBody>
          <a:bodyPr>
            <a:noAutofit/>
          </a:bodyPr>
          <a:lstStyle>
            <a:lvl1pPr marL="0" indent="0">
              <a:lnSpc>
                <a:spcPts val="1280"/>
              </a:lnSpc>
              <a:buNone/>
              <a:defRPr sz="900">
                <a:latin typeface="+mj-lt"/>
              </a:defRPr>
            </a:lvl1pPr>
          </a:lstStyle>
          <a:p>
            <a:pPr lvl="0"/>
            <a:r>
              <a:rPr lang="en-GB" dirty="0"/>
              <a:t>Title</a:t>
            </a:r>
          </a:p>
        </p:txBody>
      </p:sp>
      <p:cxnSp>
        <p:nvCxnSpPr>
          <p:cNvPr id="58" name="Straight Connector 57">
            <a:extLst>
              <a:ext uri="{FF2B5EF4-FFF2-40B4-BE49-F238E27FC236}">
                <a16:creationId xmlns:a16="http://schemas.microsoft.com/office/drawing/2014/main" id="{5E8F3316-3957-6913-969F-8763EB8B877B}"/>
              </a:ext>
            </a:extLst>
          </p:cNvPr>
          <p:cNvCxnSpPr>
            <a:cxnSpLocks/>
          </p:cNvCxnSpPr>
          <p:nvPr userDrawn="1"/>
        </p:nvCxnSpPr>
        <p:spPr>
          <a:xfrm>
            <a:off x="6445711" y="3246399"/>
            <a:ext cx="0" cy="1129147"/>
          </a:xfrm>
          <a:prstGeom prst="line">
            <a:avLst/>
          </a:prstGeom>
          <a:ln w="12700" cap="rnd">
            <a:solidFill>
              <a:schemeClr val="accent3"/>
            </a:solidFill>
            <a:prstDash val="sysDot"/>
            <a:round/>
          </a:ln>
        </p:spPr>
        <p:style>
          <a:lnRef idx="2">
            <a:schemeClr val="accent1"/>
          </a:lnRef>
          <a:fillRef idx="0">
            <a:schemeClr val="accent1"/>
          </a:fillRef>
          <a:effectRef idx="1">
            <a:schemeClr val="accent1"/>
          </a:effectRef>
          <a:fontRef idx="minor">
            <a:schemeClr val="tx1"/>
          </a:fontRef>
        </p:style>
      </p:cxnSp>
      <p:sp>
        <p:nvSpPr>
          <p:cNvPr id="2" name="Date Placeholder 3">
            <a:extLst>
              <a:ext uri="{FF2B5EF4-FFF2-40B4-BE49-F238E27FC236}">
                <a16:creationId xmlns:a16="http://schemas.microsoft.com/office/drawing/2014/main" id="{60AC2957-E17A-CA36-4170-5E4C98EC02B2}"/>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84F6958D-B040-83B6-087C-1141319D3540}"/>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B6A1E466-3A62-C41D-B1C9-349D46997349}"/>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7" name="Text Placeholder 6">
            <a:extLst>
              <a:ext uri="{FF2B5EF4-FFF2-40B4-BE49-F238E27FC236}">
                <a16:creationId xmlns:a16="http://schemas.microsoft.com/office/drawing/2014/main" id="{D4EAE686-E103-ABC7-8961-B9C7B4298FEB}"/>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3971774103"/>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item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732154-6EFB-D327-EF8B-9643C0C50458}"/>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8" name="Text Placeholder 9">
            <a:extLst>
              <a:ext uri="{FF2B5EF4-FFF2-40B4-BE49-F238E27FC236}">
                <a16:creationId xmlns:a16="http://schemas.microsoft.com/office/drawing/2014/main" id="{6B4CCAA8-F043-62E4-8375-C760B28B9792}"/>
              </a:ext>
            </a:extLst>
          </p:cNvPr>
          <p:cNvSpPr>
            <a:spLocks noGrp="1"/>
          </p:cNvSpPr>
          <p:nvPr>
            <p:ph type="body" sz="quarter" idx="22"/>
          </p:nvPr>
        </p:nvSpPr>
        <p:spPr>
          <a:xfrm>
            <a:off x="628650" y="1213632"/>
            <a:ext cx="7886700" cy="998632"/>
          </a:xfrm>
        </p:spPr>
        <p:txBody>
          <a:bodyPr>
            <a:normAutofit/>
          </a:bodyPr>
          <a:lstStyle>
            <a:lvl1pPr marL="0" indent="0">
              <a:buNone/>
              <a:defRPr sz="1200"/>
            </a:lvl1pPr>
          </a:lstStyle>
          <a:p>
            <a:pPr lvl="0"/>
            <a:r>
              <a:rPr lang="en-GB" dirty="0"/>
              <a:t>Click to edit Master text styles</a:t>
            </a:r>
          </a:p>
        </p:txBody>
      </p:sp>
      <p:sp>
        <p:nvSpPr>
          <p:cNvPr id="9" name="Text Placeholder 22">
            <a:extLst>
              <a:ext uri="{FF2B5EF4-FFF2-40B4-BE49-F238E27FC236}">
                <a16:creationId xmlns:a16="http://schemas.microsoft.com/office/drawing/2014/main" id="{B9E5E735-CEDB-40C7-B547-F85BEF3C294E}"/>
              </a:ext>
            </a:extLst>
          </p:cNvPr>
          <p:cNvSpPr>
            <a:spLocks noGrp="1"/>
          </p:cNvSpPr>
          <p:nvPr>
            <p:ph type="body" sz="quarter" idx="10" hasCustomPrompt="1"/>
          </p:nvPr>
        </p:nvSpPr>
        <p:spPr>
          <a:xfrm>
            <a:off x="908095" y="2684647"/>
            <a:ext cx="3370740" cy="906199"/>
          </a:xfrm>
        </p:spPr>
        <p:txBody>
          <a:bodyPr>
            <a:noAutofit/>
          </a:bodyPr>
          <a:lstStyle>
            <a:lvl1pPr marL="0" indent="0">
              <a:lnSpc>
                <a:spcPts val="1400"/>
              </a:lnSpc>
              <a:buNone/>
              <a:defRPr sz="1000">
                <a:solidFill>
                  <a:schemeClr val="tx1"/>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0" name="Text Placeholder 24">
            <a:extLst>
              <a:ext uri="{FF2B5EF4-FFF2-40B4-BE49-F238E27FC236}">
                <a16:creationId xmlns:a16="http://schemas.microsoft.com/office/drawing/2014/main" id="{B842BB4A-47E0-9132-D9BC-F59D97263ACC}"/>
              </a:ext>
            </a:extLst>
          </p:cNvPr>
          <p:cNvSpPr>
            <a:spLocks noGrp="1"/>
          </p:cNvSpPr>
          <p:nvPr>
            <p:ph type="body" sz="quarter" idx="11" hasCustomPrompt="1"/>
          </p:nvPr>
        </p:nvSpPr>
        <p:spPr>
          <a:xfrm>
            <a:off x="908094" y="2417281"/>
            <a:ext cx="3370740" cy="272984"/>
          </a:xfrm>
        </p:spPr>
        <p:txBody>
          <a:bodyPr>
            <a:normAutofit/>
          </a:bodyPr>
          <a:lstStyle>
            <a:lvl1pPr marL="0" indent="0">
              <a:lnSpc>
                <a:spcPct val="100000"/>
              </a:lnSpc>
              <a:buNone/>
              <a:defRPr sz="1200" b="0" i="0">
                <a:solidFill>
                  <a:schemeClr val="tx1"/>
                </a:solidFill>
                <a:latin typeface="Franklin Gothic Medium" panose="020B0603020102020204" pitchFamily="34" charset="0"/>
              </a:defRPr>
            </a:lvl1pPr>
          </a:lstStyle>
          <a:p>
            <a:pPr lvl="0"/>
            <a:r>
              <a:rPr lang="en-GB" dirty="0"/>
              <a:t>This is a title</a:t>
            </a:r>
          </a:p>
        </p:txBody>
      </p:sp>
      <p:sp>
        <p:nvSpPr>
          <p:cNvPr id="11" name="Text Placeholder 22">
            <a:extLst>
              <a:ext uri="{FF2B5EF4-FFF2-40B4-BE49-F238E27FC236}">
                <a16:creationId xmlns:a16="http://schemas.microsoft.com/office/drawing/2014/main" id="{499B1159-7A5B-6E6A-D395-E38848F7A11D}"/>
              </a:ext>
            </a:extLst>
          </p:cNvPr>
          <p:cNvSpPr>
            <a:spLocks noGrp="1"/>
          </p:cNvSpPr>
          <p:nvPr>
            <p:ph type="body" sz="quarter" idx="23" hasCustomPrompt="1"/>
          </p:nvPr>
        </p:nvSpPr>
        <p:spPr>
          <a:xfrm>
            <a:off x="908095" y="3962015"/>
            <a:ext cx="3370740" cy="906199"/>
          </a:xfrm>
        </p:spPr>
        <p:txBody>
          <a:bodyPr>
            <a:noAutofit/>
          </a:bodyPr>
          <a:lstStyle>
            <a:lvl1pPr marL="0" indent="0">
              <a:lnSpc>
                <a:spcPts val="1400"/>
              </a:lnSpc>
              <a:buNone/>
              <a:defRPr sz="1000">
                <a:solidFill>
                  <a:schemeClr val="tx1"/>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2" name="Text Placeholder 24">
            <a:extLst>
              <a:ext uri="{FF2B5EF4-FFF2-40B4-BE49-F238E27FC236}">
                <a16:creationId xmlns:a16="http://schemas.microsoft.com/office/drawing/2014/main" id="{C0AB9885-C806-EFF2-5D22-33EF6B69EA12}"/>
              </a:ext>
            </a:extLst>
          </p:cNvPr>
          <p:cNvSpPr>
            <a:spLocks noGrp="1"/>
          </p:cNvSpPr>
          <p:nvPr>
            <p:ph type="body" sz="quarter" idx="24" hasCustomPrompt="1"/>
          </p:nvPr>
        </p:nvSpPr>
        <p:spPr>
          <a:xfrm>
            <a:off x="908094" y="3694649"/>
            <a:ext cx="3370740" cy="272984"/>
          </a:xfrm>
        </p:spPr>
        <p:txBody>
          <a:bodyPr>
            <a:normAutofit/>
          </a:bodyPr>
          <a:lstStyle>
            <a:lvl1pPr marL="0" indent="0">
              <a:lnSpc>
                <a:spcPct val="100000"/>
              </a:lnSpc>
              <a:buNone/>
              <a:defRPr sz="1200" b="0" i="0">
                <a:solidFill>
                  <a:schemeClr val="tx1"/>
                </a:solidFill>
                <a:latin typeface="Franklin Gothic Medium" panose="020B0603020102020204" pitchFamily="34" charset="0"/>
              </a:defRPr>
            </a:lvl1pPr>
          </a:lstStyle>
          <a:p>
            <a:pPr lvl="0"/>
            <a:r>
              <a:rPr lang="en-GB" dirty="0"/>
              <a:t>This is a title</a:t>
            </a:r>
          </a:p>
        </p:txBody>
      </p:sp>
      <p:sp>
        <p:nvSpPr>
          <p:cNvPr id="17" name="Text Placeholder 22">
            <a:extLst>
              <a:ext uri="{FF2B5EF4-FFF2-40B4-BE49-F238E27FC236}">
                <a16:creationId xmlns:a16="http://schemas.microsoft.com/office/drawing/2014/main" id="{35FE93BA-C528-9767-82B6-00B54750CBCF}"/>
              </a:ext>
            </a:extLst>
          </p:cNvPr>
          <p:cNvSpPr>
            <a:spLocks noGrp="1"/>
          </p:cNvSpPr>
          <p:nvPr>
            <p:ph type="body" sz="quarter" idx="25" hasCustomPrompt="1"/>
          </p:nvPr>
        </p:nvSpPr>
        <p:spPr>
          <a:xfrm>
            <a:off x="5145048" y="2684647"/>
            <a:ext cx="3370740" cy="906199"/>
          </a:xfrm>
        </p:spPr>
        <p:txBody>
          <a:bodyPr>
            <a:noAutofit/>
          </a:bodyPr>
          <a:lstStyle>
            <a:lvl1pPr marL="0" indent="0">
              <a:lnSpc>
                <a:spcPts val="1400"/>
              </a:lnSpc>
              <a:buNone/>
              <a:defRPr sz="1000">
                <a:solidFill>
                  <a:schemeClr val="tx1"/>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8" name="Text Placeholder 24">
            <a:extLst>
              <a:ext uri="{FF2B5EF4-FFF2-40B4-BE49-F238E27FC236}">
                <a16:creationId xmlns:a16="http://schemas.microsoft.com/office/drawing/2014/main" id="{FA92B98C-C21F-A6E4-E752-37C3C2A18132}"/>
              </a:ext>
            </a:extLst>
          </p:cNvPr>
          <p:cNvSpPr>
            <a:spLocks noGrp="1"/>
          </p:cNvSpPr>
          <p:nvPr>
            <p:ph type="body" sz="quarter" idx="26" hasCustomPrompt="1"/>
          </p:nvPr>
        </p:nvSpPr>
        <p:spPr>
          <a:xfrm>
            <a:off x="5145047" y="2417281"/>
            <a:ext cx="3370740" cy="272984"/>
          </a:xfrm>
        </p:spPr>
        <p:txBody>
          <a:bodyPr>
            <a:normAutofit/>
          </a:bodyPr>
          <a:lstStyle>
            <a:lvl1pPr marL="0" indent="0">
              <a:lnSpc>
                <a:spcPct val="100000"/>
              </a:lnSpc>
              <a:buNone/>
              <a:defRPr sz="1200" b="0" i="0">
                <a:solidFill>
                  <a:schemeClr val="tx1"/>
                </a:solidFill>
                <a:latin typeface="Franklin Gothic Medium" panose="020B0603020102020204" pitchFamily="34" charset="0"/>
              </a:defRPr>
            </a:lvl1pPr>
          </a:lstStyle>
          <a:p>
            <a:pPr lvl="0"/>
            <a:r>
              <a:rPr lang="en-GB" dirty="0"/>
              <a:t>This is a title</a:t>
            </a:r>
          </a:p>
        </p:txBody>
      </p:sp>
      <p:sp>
        <p:nvSpPr>
          <p:cNvPr id="19" name="Text Placeholder 22">
            <a:extLst>
              <a:ext uri="{FF2B5EF4-FFF2-40B4-BE49-F238E27FC236}">
                <a16:creationId xmlns:a16="http://schemas.microsoft.com/office/drawing/2014/main" id="{05CBD9AA-4537-5F2F-ED1C-03DC8C2762B5}"/>
              </a:ext>
            </a:extLst>
          </p:cNvPr>
          <p:cNvSpPr>
            <a:spLocks noGrp="1"/>
          </p:cNvSpPr>
          <p:nvPr>
            <p:ph type="body" sz="quarter" idx="27" hasCustomPrompt="1"/>
          </p:nvPr>
        </p:nvSpPr>
        <p:spPr>
          <a:xfrm>
            <a:off x="5145048" y="3962015"/>
            <a:ext cx="3370740" cy="906199"/>
          </a:xfrm>
        </p:spPr>
        <p:txBody>
          <a:bodyPr>
            <a:noAutofit/>
          </a:bodyPr>
          <a:lstStyle>
            <a:lvl1pPr marL="0" indent="0">
              <a:lnSpc>
                <a:spcPts val="1400"/>
              </a:lnSpc>
              <a:buNone/>
              <a:defRPr sz="1000">
                <a:solidFill>
                  <a:schemeClr val="tx1"/>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0" name="Text Placeholder 24">
            <a:extLst>
              <a:ext uri="{FF2B5EF4-FFF2-40B4-BE49-F238E27FC236}">
                <a16:creationId xmlns:a16="http://schemas.microsoft.com/office/drawing/2014/main" id="{56F6AFC9-AF98-D42A-E878-4FB796925E46}"/>
              </a:ext>
            </a:extLst>
          </p:cNvPr>
          <p:cNvSpPr>
            <a:spLocks noGrp="1"/>
          </p:cNvSpPr>
          <p:nvPr>
            <p:ph type="body" sz="quarter" idx="28" hasCustomPrompt="1"/>
          </p:nvPr>
        </p:nvSpPr>
        <p:spPr>
          <a:xfrm>
            <a:off x="5145047" y="3694649"/>
            <a:ext cx="3370740" cy="272984"/>
          </a:xfrm>
        </p:spPr>
        <p:txBody>
          <a:bodyPr>
            <a:normAutofit/>
          </a:bodyPr>
          <a:lstStyle>
            <a:lvl1pPr marL="0" indent="0">
              <a:lnSpc>
                <a:spcPct val="100000"/>
              </a:lnSpc>
              <a:buNone/>
              <a:defRPr sz="1200" b="0" i="0">
                <a:solidFill>
                  <a:schemeClr val="tx1"/>
                </a:solidFill>
                <a:latin typeface="Franklin Gothic Medium" panose="020B0603020102020204" pitchFamily="34" charset="0"/>
              </a:defRPr>
            </a:lvl1pPr>
          </a:lstStyle>
          <a:p>
            <a:pPr lvl="0"/>
            <a:r>
              <a:rPr lang="en-GB" dirty="0"/>
              <a:t>This is a title</a:t>
            </a:r>
          </a:p>
        </p:txBody>
      </p:sp>
      <p:sp>
        <p:nvSpPr>
          <p:cNvPr id="22" name="Text Placeholder 24">
            <a:extLst>
              <a:ext uri="{FF2B5EF4-FFF2-40B4-BE49-F238E27FC236}">
                <a16:creationId xmlns:a16="http://schemas.microsoft.com/office/drawing/2014/main" id="{4666C7EF-3041-B82A-C437-510B81A717E6}"/>
              </a:ext>
            </a:extLst>
          </p:cNvPr>
          <p:cNvSpPr>
            <a:spLocks noGrp="1"/>
          </p:cNvSpPr>
          <p:nvPr>
            <p:ph type="body" sz="quarter" idx="29" hasCustomPrompt="1"/>
          </p:nvPr>
        </p:nvSpPr>
        <p:spPr>
          <a:xfrm>
            <a:off x="593326" y="2470565"/>
            <a:ext cx="196429" cy="209405"/>
          </a:xfrm>
        </p:spPr>
        <p:txBody>
          <a:bodyPr anchor="ctr">
            <a:normAutofit/>
          </a:bodyPr>
          <a:lstStyle>
            <a:lvl1pPr marL="0" indent="0" algn="ctr">
              <a:lnSpc>
                <a:spcPct val="100000"/>
              </a:lnSpc>
              <a:buNone/>
              <a:defRPr sz="800" b="0" i="0">
                <a:solidFill>
                  <a:schemeClr val="tx1"/>
                </a:solidFill>
                <a:latin typeface="Franklin Gothic Medium Cond" panose="020B0606030402020204" pitchFamily="34" charset="0"/>
              </a:defRPr>
            </a:lvl1pPr>
          </a:lstStyle>
          <a:p>
            <a:pPr lvl="0"/>
            <a:r>
              <a:rPr lang="en-GB" dirty="0"/>
              <a:t>1</a:t>
            </a:r>
          </a:p>
        </p:txBody>
      </p:sp>
      <p:sp>
        <p:nvSpPr>
          <p:cNvPr id="23" name="Text Placeholder 24">
            <a:extLst>
              <a:ext uri="{FF2B5EF4-FFF2-40B4-BE49-F238E27FC236}">
                <a16:creationId xmlns:a16="http://schemas.microsoft.com/office/drawing/2014/main" id="{E933D28A-FD2C-5987-DE7B-236A080CDB01}"/>
              </a:ext>
            </a:extLst>
          </p:cNvPr>
          <p:cNvSpPr>
            <a:spLocks noGrp="1"/>
          </p:cNvSpPr>
          <p:nvPr>
            <p:ph type="body" sz="quarter" idx="30" hasCustomPrompt="1"/>
          </p:nvPr>
        </p:nvSpPr>
        <p:spPr>
          <a:xfrm>
            <a:off x="593326" y="3726438"/>
            <a:ext cx="196429" cy="209405"/>
          </a:xfrm>
        </p:spPr>
        <p:txBody>
          <a:bodyPr anchor="ctr">
            <a:normAutofit/>
          </a:bodyPr>
          <a:lstStyle>
            <a:lvl1pPr marL="0" indent="0" algn="ctr">
              <a:lnSpc>
                <a:spcPct val="100000"/>
              </a:lnSpc>
              <a:buNone/>
              <a:defRPr sz="800" b="0" i="0">
                <a:solidFill>
                  <a:schemeClr val="tx1"/>
                </a:solidFill>
                <a:latin typeface="Franklin Gothic Medium Cond" panose="020B0606030402020204" pitchFamily="34" charset="0"/>
              </a:defRPr>
            </a:lvl1pPr>
          </a:lstStyle>
          <a:p>
            <a:pPr lvl="0"/>
            <a:r>
              <a:rPr lang="en-GB" dirty="0"/>
              <a:t>1</a:t>
            </a:r>
          </a:p>
        </p:txBody>
      </p:sp>
      <p:sp>
        <p:nvSpPr>
          <p:cNvPr id="24" name="Text Placeholder 24">
            <a:extLst>
              <a:ext uri="{FF2B5EF4-FFF2-40B4-BE49-F238E27FC236}">
                <a16:creationId xmlns:a16="http://schemas.microsoft.com/office/drawing/2014/main" id="{6DF38C9A-0123-69E0-8626-D87908C0BA89}"/>
              </a:ext>
            </a:extLst>
          </p:cNvPr>
          <p:cNvSpPr>
            <a:spLocks noGrp="1"/>
          </p:cNvSpPr>
          <p:nvPr>
            <p:ph type="body" sz="quarter" idx="31" hasCustomPrompt="1"/>
          </p:nvPr>
        </p:nvSpPr>
        <p:spPr>
          <a:xfrm>
            <a:off x="4825821" y="2470565"/>
            <a:ext cx="196429" cy="209405"/>
          </a:xfrm>
        </p:spPr>
        <p:txBody>
          <a:bodyPr anchor="ctr">
            <a:normAutofit/>
          </a:bodyPr>
          <a:lstStyle>
            <a:lvl1pPr marL="0" indent="0" algn="ctr">
              <a:lnSpc>
                <a:spcPct val="100000"/>
              </a:lnSpc>
              <a:buNone/>
              <a:defRPr sz="800" b="0" i="0">
                <a:solidFill>
                  <a:schemeClr val="tx1"/>
                </a:solidFill>
                <a:latin typeface="Franklin Gothic Medium Cond" panose="020B0606030402020204" pitchFamily="34" charset="0"/>
              </a:defRPr>
            </a:lvl1pPr>
          </a:lstStyle>
          <a:p>
            <a:pPr lvl="0"/>
            <a:r>
              <a:rPr lang="en-GB" dirty="0"/>
              <a:t>1</a:t>
            </a:r>
          </a:p>
        </p:txBody>
      </p:sp>
      <p:sp>
        <p:nvSpPr>
          <p:cNvPr id="25" name="Text Placeholder 24">
            <a:extLst>
              <a:ext uri="{FF2B5EF4-FFF2-40B4-BE49-F238E27FC236}">
                <a16:creationId xmlns:a16="http://schemas.microsoft.com/office/drawing/2014/main" id="{E3BB1DCD-5B3B-FE07-DCD5-BD86CA50CFA2}"/>
              </a:ext>
            </a:extLst>
          </p:cNvPr>
          <p:cNvSpPr>
            <a:spLocks noGrp="1"/>
          </p:cNvSpPr>
          <p:nvPr>
            <p:ph type="body" sz="quarter" idx="32" hasCustomPrompt="1"/>
          </p:nvPr>
        </p:nvSpPr>
        <p:spPr>
          <a:xfrm>
            <a:off x="4825821" y="3726438"/>
            <a:ext cx="196429" cy="209405"/>
          </a:xfrm>
        </p:spPr>
        <p:txBody>
          <a:bodyPr anchor="ctr">
            <a:normAutofit/>
          </a:bodyPr>
          <a:lstStyle>
            <a:lvl1pPr marL="0" indent="0" algn="ctr">
              <a:lnSpc>
                <a:spcPct val="100000"/>
              </a:lnSpc>
              <a:buNone/>
              <a:defRPr sz="800" b="0" i="0">
                <a:solidFill>
                  <a:schemeClr val="tx1"/>
                </a:solidFill>
                <a:latin typeface="Franklin Gothic Medium Cond" panose="020B0606030402020204" pitchFamily="34" charset="0"/>
              </a:defRPr>
            </a:lvl1pPr>
          </a:lstStyle>
          <a:p>
            <a:pPr lvl="0"/>
            <a:r>
              <a:rPr lang="en-GB" dirty="0"/>
              <a:t>1</a:t>
            </a:r>
          </a:p>
        </p:txBody>
      </p:sp>
      <p:sp>
        <p:nvSpPr>
          <p:cNvPr id="2" name="Date Placeholder 3">
            <a:extLst>
              <a:ext uri="{FF2B5EF4-FFF2-40B4-BE49-F238E27FC236}">
                <a16:creationId xmlns:a16="http://schemas.microsoft.com/office/drawing/2014/main" id="{830858BE-3EEE-3468-8087-3AA075ED664E}"/>
              </a:ext>
            </a:extLst>
          </p:cNvPr>
          <p:cNvSpPr>
            <a:spLocks noGrp="1"/>
          </p:cNvSpPr>
          <p:nvPr>
            <p:ph type="dt" sz="half" idx="12"/>
          </p:nvPr>
        </p:nvSpPr>
        <p:spPr>
          <a:xfrm>
            <a:off x="6551930" y="4881879"/>
            <a:ext cx="2057400" cy="215107"/>
          </a:xfrm>
        </p:spPr>
        <p:txBody>
          <a:bodyPr/>
          <a:lstStyle>
            <a:lvl1pPr algn="r">
              <a:lnSpc>
                <a:spcPct val="100000"/>
              </a:lnSpc>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55807100-3188-E905-1EAF-C8876DEA65EF}"/>
              </a:ext>
            </a:extLst>
          </p:cNvPr>
          <p:cNvSpPr>
            <a:spLocks noGrp="1"/>
          </p:cNvSpPr>
          <p:nvPr>
            <p:ph type="ftr" sz="quarter" idx="13"/>
          </p:nvPr>
        </p:nvSpPr>
        <p:spPr>
          <a:xfrm>
            <a:off x="122555" y="4881879"/>
            <a:ext cx="1954530" cy="215107"/>
          </a:xfrm>
        </p:spPr>
        <p:txBody>
          <a:bodyPr/>
          <a:lstStyle>
            <a:lvl1pPr algn="l">
              <a:lnSpc>
                <a:spcPct val="100000"/>
              </a:lnSpc>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C436A1D3-4BAA-DC60-78B2-DD5D2DBBB65B}"/>
              </a:ext>
            </a:extLst>
          </p:cNvPr>
          <p:cNvSpPr>
            <a:spLocks noGrp="1"/>
          </p:cNvSpPr>
          <p:nvPr>
            <p:ph type="sldNum" sz="quarter" idx="14"/>
          </p:nvPr>
        </p:nvSpPr>
        <p:spPr>
          <a:xfrm>
            <a:off x="8609330" y="4881879"/>
            <a:ext cx="412114" cy="215107"/>
          </a:xfrm>
        </p:spPr>
        <p:txBody>
          <a:bodyPr/>
          <a:lstStyle>
            <a:lvl1pPr>
              <a:lnSpc>
                <a:spcPct val="100000"/>
              </a:lnSpc>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AA56FE99-6D2E-2E75-CCA5-ECBE848A31B3}"/>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951754837"/>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A3B9FA-C864-582D-5935-B2BD0E457926}"/>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9" name="Picture Placeholder 8">
            <a:extLst>
              <a:ext uri="{FF2B5EF4-FFF2-40B4-BE49-F238E27FC236}">
                <a16:creationId xmlns:a16="http://schemas.microsoft.com/office/drawing/2014/main" id="{CE4A6B95-1296-5765-032A-C7A84F6F36C6}"/>
              </a:ext>
            </a:extLst>
          </p:cNvPr>
          <p:cNvSpPr>
            <a:spLocks noGrp="1"/>
          </p:cNvSpPr>
          <p:nvPr>
            <p:ph type="pic" sz="quarter" idx="22" hasCustomPrompt="1"/>
          </p:nvPr>
        </p:nvSpPr>
        <p:spPr>
          <a:xfrm>
            <a:off x="628650" y="1422401"/>
            <a:ext cx="1208617" cy="711200"/>
          </a:xfrm>
        </p:spPr>
        <p:txBody>
          <a:bodyPr anchor="ctr">
            <a:normAutofit/>
          </a:bodyPr>
          <a:lstStyle>
            <a:lvl1pPr marL="0" indent="0" algn="ctr">
              <a:buNone/>
              <a:defRPr sz="1050"/>
            </a:lvl1pPr>
          </a:lstStyle>
          <a:p>
            <a:r>
              <a:rPr lang="en-GB" dirty="0"/>
              <a:t>Logo</a:t>
            </a:r>
          </a:p>
        </p:txBody>
      </p:sp>
      <p:sp>
        <p:nvSpPr>
          <p:cNvPr id="10" name="Picture Placeholder 8">
            <a:extLst>
              <a:ext uri="{FF2B5EF4-FFF2-40B4-BE49-F238E27FC236}">
                <a16:creationId xmlns:a16="http://schemas.microsoft.com/office/drawing/2014/main" id="{48B1E96C-456F-5318-5832-3ACD2EE372DC}"/>
              </a:ext>
            </a:extLst>
          </p:cNvPr>
          <p:cNvSpPr>
            <a:spLocks noGrp="1"/>
          </p:cNvSpPr>
          <p:nvPr>
            <p:ph type="pic" sz="quarter" idx="23" hasCustomPrompt="1"/>
          </p:nvPr>
        </p:nvSpPr>
        <p:spPr>
          <a:xfrm>
            <a:off x="1966383" y="1422401"/>
            <a:ext cx="1208617" cy="711200"/>
          </a:xfrm>
        </p:spPr>
        <p:txBody>
          <a:bodyPr anchor="ctr">
            <a:normAutofit/>
          </a:bodyPr>
          <a:lstStyle>
            <a:lvl1pPr marL="0" indent="0" algn="ctr">
              <a:buNone/>
              <a:defRPr sz="1050"/>
            </a:lvl1pPr>
          </a:lstStyle>
          <a:p>
            <a:r>
              <a:rPr lang="en-GB" dirty="0"/>
              <a:t>Logo</a:t>
            </a:r>
          </a:p>
        </p:txBody>
      </p:sp>
      <p:sp>
        <p:nvSpPr>
          <p:cNvPr id="11" name="Picture Placeholder 8">
            <a:extLst>
              <a:ext uri="{FF2B5EF4-FFF2-40B4-BE49-F238E27FC236}">
                <a16:creationId xmlns:a16="http://schemas.microsoft.com/office/drawing/2014/main" id="{DD10EA49-A5B4-AE1C-50DA-35EF844F6322}"/>
              </a:ext>
            </a:extLst>
          </p:cNvPr>
          <p:cNvSpPr>
            <a:spLocks noGrp="1"/>
          </p:cNvSpPr>
          <p:nvPr>
            <p:ph type="pic" sz="quarter" idx="24" hasCustomPrompt="1"/>
          </p:nvPr>
        </p:nvSpPr>
        <p:spPr>
          <a:xfrm>
            <a:off x="3304116" y="1422401"/>
            <a:ext cx="1208617" cy="711200"/>
          </a:xfrm>
        </p:spPr>
        <p:txBody>
          <a:bodyPr anchor="ctr">
            <a:normAutofit/>
          </a:bodyPr>
          <a:lstStyle>
            <a:lvl1pPr marL="0" indent="0" algn="ctr">
              <a:buNone/>
              <a:defRPr sz="1050"/>
            </a:lvl1pPr>
          </a:lstStyle>
          <a:p>
            <a:r>
              <a:rPr lang="en-GB" dirty="0"/>
              <a:t>Logo</a:t>
            </a:r>
          </a:p>
        </p:txBody>
      </p:sp>
      <p:sp>
        <p:nvSpPr>
          <p:cNvPr id="12" name="Picture Placeholder 8">
            <a:extLst>
              <a:ext uri="{FF2B5EF4-FFF2-40B4-BE49-F238E27FC236}">
                <a16:creationId xmlns:a16="http://schemas.microsoft.com/office/drawing/2014/main" id="{6A61AE64-4927-8F30-A13E-54C6F3246EE3}"/>
              </a:ext>
            </a:extLst>
          </p:cNvPr>
          <p:cNvSpPr>
            <a:spLocks noGrp="1"/>
          </p:cNvSpPr>
          <p:nvPr>
            <p:ph type="pic" sz="quarter" idx="25" hasCustomPrompt="1"/>
          </p:nvPr>
        </p:nvSpPr>
        <p:spPr>
          <a:xfrm>
            <a:off x="4641849" y="1422401"/>
            <a:ext cx="1208617" cy="711200"/>
          </a:xfrm>
        </p:spPr>
        <p:txBody>
          <a:bodyPr anchor="ctr">
            <a:normAutofit/>
          </a:bodyPr>
          <a:lstStyle>
            <a:lvl1pPr marL="0" indent="0" algn="ctr">
              <a:buNone/>
              <a:defRPr sz="1050"/>
            </a:lvl1pPr>
          </a:lstStyle>
          <a:p>
            <a:r>
              <a:rPr lang="en-GB" dirty="0"/>
              <a:t>Logo</a:t>
            </a:r>
          </a:p>
        </p:txBody>
      </p:sp>
      <p:sp>
        <p:nvSpPr>
          <p:cNvPr id="13" name="Picture Placeholder 8">
            <a:extLst>
              <a:ext uri="{FF2B5EF4-FFF2-40B4-BE49-F238E27FC236}">
                <a16:creationId xmlns:a16="http://schemas.microsoft.com/office/drawing/2014/main" id="{9FC9750D-9248-8537-3521-CF7FFD1AB658}"/>
              </a:ext>
            </a:extLst>
          </p:cNvPr>
          <p:cNvSpPr>
            <a:spLocks noGrp="1"/>
          </p:cNvSpPr>
          <p:nvPr>
            <p:ph type="pic" sz="quarter" idx="26" hasCustomPrompt="1"/>
          </p:nvPr>
        </p:nvSpPr>
        <p:spPr>
          <a:xfrm>
            <a:off x="5979582" y="1422401"/>
            <a:ext cx="1208617" cy="711200"/>
          </a:xfrm>
        </p:spPr>
        <p:txBody>
          <a:bodyPr anchor="ctr">
            <a:normAutofit/>
          </a:bodyPr>
          <a:lstStyle>
            <a:lvl1pPr marL="0" indent="0" algn="ctr">
              <a:buNone/>
              <a:defRPr sz="1050"/>
            </a:lvl1pPr>
          </a:lstStyle>
          <a:p>
            <a:r>
              <a:rPr lang="en-GB" dirty="0"/>
              <a:t>Logo</a:t>
            </a:r>
          </a:p>
        </p:txBody>
      </p:sp>
      <p:sp>
        <p:nvSpPr>
          <p:cNvPr id="14" name="Picture Placeholder 8">
            <a:extLst>
              <a:ext uri="{FF2B5EF4-FFF2-40B4-BE49-F238E27FC236}">
                <a16:creationId xmlns:a16="http://schemas.microsoft.com/office/drawing/2014/main" id="{4944E2A6-89DB-1A68-576E-58AFE3AB4250}"/>
              </a:ext>
            </a:extLst>
          </p:cNvPr>
          <p:cNvSpPr>
            <a:spLocks noGrp="1"/>
          </p:cNvSpPr>
          <p:nvPr>
            <p:ph type="pic" sz="quarter" idx="27" hasCustomPrompt="1"/>
          </p:nvPr>
        </p:nvSpPr>
        <p:spPr>
          <a:xfrm>
            <a:off x="7317316" y="1422401"/>
            <a:ext cx="1208617" cy="711200"/>
          </a:xfrm>
        </p:spPr>
        <p:txBody>
          <a:bodyPr anchor="ctr">
            <a:normAutofit/>
          </a:bodyPr>
          <a:lstStyle>
            <a:lvl1pPr marL="0" indent="0" algn="ctr">
              <a:buNone/>
              <a:defRPr sz="1050"/>
            </a:lvl1pPr>
          </a:lstStyle>
          <a:p>
            <a:r>
              <a:rPr lang="en-GB" dirty="0"/>
              <a:t>Logo</a:t>
            </a:r>
          </a:p>
        </p:txBody>
      </p:sp>
      <p:sp>
        <p:nvSpPr>
          <p:cNvPr id="15" name="Picture Placeholder 8">
            <a:extLst>
              <a:ext uri="{FF2B5EF4-FFF2-40B4-BE49-F238E27FC236}">
                <a16:creationId xmlns:a16="http://schemas.microsoft.com/office/drawing/2014/main" id="{10DF9983-B8B7-F41D-C571-8919401C8F96}"/>
              </a:ext>
            </a:extLst>
          </p:cNvPr>
          <p:cNvSpPr>
            <a:spLocks noGrp="1"/>
          </p:cNvSpPr>
          <p:nvPr>
            <p:ph type="pic" sz="quarter" idx="28" hasCustomPrompt="1"/>
          </p:nvPr>
        </p:nvSpPr>
        <p:spPr>
          <a:xfrm>
            <a:off x="628650" y="2294468"/>
            <a:ext cx="1208617" cy="711200"/>
          </a:xfrm>
        </p:spPr>
        <p:txBody>
          <a:bodyPr anchor="ctr">
            <a:normAutofit/>
          </a:bodyPr>
          <a:lstStyle>
            <a:lvl1pPr marL="0" indent="0" algn="ctr">
              <a:buNone/>
              <a:defRPr sz="1050"/>
            </a:lvl1pPr>
          </a:lstStyle>
          <a:p>
            <a:r>
              <a:rPr lang="en-GB" dirty="0"/>
              <a:t>Logo</a:t>
            </a:r>
          </a:p>
        </p:txBody>
      </p:sp>
      <p:sp>
        <p:nvSpPr>
          <p:cNvPr id="16" name="Picture Placeholder 8">
            <a:extLst>
              <a:ext uri="{FF2B5EF4-FFF2-40B4-BE49-F238E27FC236}">
                <a16:creationId xmlns:a16="http://schemas.microsoft.com/office/drawing/2014/main" id="{59D7884A-A66B-1A75-9A6C-2BC5D1DF2157}"/>
              </a:ext>
            </a:extLst>
          </p:cNvPr>
          <p:cNvSpPr>
            <a:spLocks noGrp="1"/>
          </p:cNvSpPr>
          <p:nvPr>
            <p:ph type="pic" sz="quarter" idx="29" hasCustomPrompt="1"/>
          </p:nvPr>
        </p:nvSpPr>
        <p:spPr>
          <a:xfrm>
            <a:off x="1966383" y="2294468"/>
            <a:ext cx="1208617" cy="711200"/>
          </a:xfrm>
        </p:spPr>
        <p:txBody>
          <a:bodyPr anchor="ctr">
            <a:normAutofit/>
          </a:bodyPr>
          <a:lstStyle>
            <a:lvl1pPr marL="0" indent="0" algn="ctr">
              <a:buNone/>
              <a:defRPr sz="1050"/>
            </a:lvl1pPr>
          </a:lstStyle>
          <a:p>
            <a:r>
              <a:rPr lang="en-GB" dirty="0"/>
              <a:t>Logo</a:t>
            </a:r>
          </a:p>
        </p:txBody>
      </p:sp>
      <p:sp>
        <p:nvSpPr>
          <p:cNvPr id="17" name="Picture Placeholder 8">
            <a:extLst>
              <a:ext uri="{FF2B5EF4-FFF2-40B4-BE49-F238E27FC236}">
                <a16:creationId xmlns:a16="http://schemas.microsoft.com/office/drawing/2014/main" id="{C3D4F106-03EB-54A4-E287-EAC8315DBA37}"/>
              </a:ext>
            </a:extLst>
          </p:cNvPr>
          <p:cNvSpPr>
            <a:spLocks noGrp="1"/>
          </p:cNvSpPr>
          <p:nvPr>
            <p:ph type="pic" sz="quarter" idx="30" hasCustomPrompt="1"/>
          </p:nvPr>
        </p:nvSpPr>
        <p:spPr>
          <a:xfrm>
            <a:off x="3304116" y="2294468"/>
            <a:ext cx="1208617" cy="711200"/>
          </a:xfrm>
        </p:spPr>
        <p:txBody>
          <a:bodyPr anchor="ctr">
            <a:normAutofit/>
          </a:bodyPr>
          <a:lstStyle>
            <a:lvl1pPr marL="0" indent="0" algn="ctr">
              <a:buNone/>
              <a:defRPr sz="1050"/>
            </a:lvl1pPr>
          </a:lstStyle>
          <a:p>
            <a:r>
              <a:rPr lang="en-GB" dirty="0"/>
              <a:t>Logo</a:t>
            </a:r>
          </a:p>
        </p:txBody>
      </p:sp>
      <p:sp>
        <p:nvSpPr>
          <p:cNvPr id="18" name="Picture Placeholder 8">
            <a:extLst>
              <a:ext uri="{FF2B5EF4-FFF2-40B4-BE49-F238E27FC236}">
                <a16:creationId xmlns:a16="http://schemas.microsoft.com/office/drawing/2014/main" id="{6DCCF3A1-1359-3FA9-A86B-8F8462C906B1}"/>
              </a:ext>
            </a:extLst>
          </p:cNvPr>
          <p:cNvSpPr>
            <a:spLocks noGrp="1"/>
          </p:cNvSpPr>
          <p:nvPr>
            <p:ph type="pic" sz="quarter" idx="31" hasCustomPrompt="1"/>
          </p:nvPr>
        </p:nvSpPr>
        <p:spPr>
          <a:xfrm>
            <a:off x="4641849" y="2294468"/>
            <a:ext cx="1208617" cy="711200"/>
          </a:xfrm>
        </p:spPr>
        <p:txBody>
          <a:bodyPr anchor="ctr">
            <a:normAutofit/>
          </a:bodyPr>
          <a:lstStyle>
            <a:lvl1pPr marL="0" indent="0" algn="ctr">
              <a:buNone/>
              <a:defRPr sz="1050"/>
            </a:lvl1pPr>
          </a:lstStyle>
          <a:p>
            <a:r>
              <a:rPr lang="en-GB" dirty="0"/>
              <a:t>Logo</a:t>
            </a:r>
          </a:p>
        </p:txBody>
      </p:sp>
      <p:sp>
        <p:nvSpPr>
          <p:cNvPr id="19" name="Picture Placeholder 8">
            <a:extLst>
              <a:ext uri="{FF2B5EF4-FFF2-40B4-BE49-F238E27FC236}">
                <a16:creationId xmlns:a16="http://schemas.microsoft.com/office/drawing/2014/main" id="{B7DD21BC-E6BF-9D23-EA23-18F660B2958B}"/>
              </a:ext>
            </a:extLst>
          </p:cNvPr>
          <p:cNvSpPr>
            <a:spLocks noGrp="1"/>
          </p:cNvSpPr>
          <p:nvPr>
            <p:ph type="pic" sz="quarter" idx="32" hasCustomPrompt="1"/>
          </p:nvPr>
        </p:nvSpPr>
        <p:spPr>
          <a:xfrm>
            <a:off x="5979582" y="2294468"/>
            <a:ext cx="1208617" cy="711200"/>
          </a:xfrm>
        </p:spPr>
        <p:txBody>
          <a:bodyPr anchor="ctr">
            <a:normAutofit/>
          </a:bodyPr>
          <a:lstStyle>
            <a:lvl1pPr marL="0" indent="0" algn="ctr">
              <a:buNone/>
              <a:defRPr sz="1050"/>
            </a:lvl1pPr>
          </a:lstStyle>
          <a:p>
            <a:r>
              <a:rPr lang="en-GB" dirty="0"/>
              <a:t>Logo</a:t>
            </a:r>
          </a:p>
        </p:txBody>
      </p:sp>
      <p:sp>
        <p:nvSpPr>
          <p:cNvPr id="20" name="Picture Placeholder 8">
            <a:extLst>
              <a:ext uri="{FF2B5EF4-FFF2-40B4-BE49-F238E27FC236}">
                <a16:creationId xmlns:a16="http://schemas.microsoft.com/office/drawing/2014/main" id="{64594E74-8171-3D24-52CF-FDB81E2C6BD5}"/>
              </a:ext>
            </a:extLst>
          </p:cNvPr>
          <p:cNvSpPr>
            <a:spLocks noGrp="1"/>
          </p:cNvSpPr>
          <p:nvPr>
            <p:ph type="pic" sz="quarter" idx="33" hasCustomPrompt="1"/>
          </p:nvPr>
        </p:nvSpPr>
        <p:spPr>
          <a:xfrm>
            <a:off x="7317316" y="2294468"/>
            <a:ext cx="1208617" cy="711200"/>
          </a:xfrm>
        </p:spPr>
        <p:txBody>
          <a:bodyPr anchor="ctr">
            <a:normAutofit/>
          </a:bodyPr>
          <a:lstStyle>
            <a:lvl1pPr marL="0" indent="0" algn="ctr">
              <a:buNone/>
              <a:defRPr sz="1050"/>
            </a:lvl1pPr>
          </a:lstStyle>
          <a:p>
            <a:r>
              <a:rPr lang="en-GB" dirty="0"/>
              <a:t>Logo</a:t>
            </a:r>
          </a:p>
        </p:txBody>
      </p:sp>
      <p:sp>
        <p:nvSpPr>
          <p:cNvPr id="21" name="Picture Placeholder 8">
            <a:extLst>
              <a:ext uri="{FF2B5EF4-FFF2-40B4-BE49-F238E27FC236}">
                <a16:creationId xmlns:a16="http://schemas.microsoft.com/office/drawing/2014/main" id="{DCA8A405-9F1A-74F7-42B9-9C4025D62AAB}"/>
              </a:ext>
            </a:extLst>
          </p:cNvPr>
          <p:cNvSpPr>
            <a:spLocks noGrp="1"/>
          </p:cNvSpPr>
          <p:nvPr>
            <p:ph type="pic" sz="quarter" idx="34" hasCustomPrompt="1"/>
          </p:nvPr>
        </p:nvSpPr>
        <p:spPr>
          <a:xfrm>
            <a:off x="628650" y="3166534"/>
            <a:ext cx="1208617" cy="711200"/>
          </a:xfrm>
        </p:spPr>
        <p:txBody>
          <a:bodyPr anchor="ctr">
            <a:normAutofit/>
          </a:bodyPr>
          <a:lstStyle>
            <a:lvl1pPr marL="0" indent="0" algn="ctr">
              <a:buNone/>
              <a:defRPr sz="1050"/>
            </a:lvl1pPr>
          </a:lstStyle>
          <a:p>
            <a:r>
              <a:rPr lang="en-GB" dirty="0"/>
              <a:t>Logo</a:t>
            </a:r>
          </a:p>
        </p:txBody>
      </p:sp>
      <p:sp>
        <p:nvSpPr>
          <p:cNvPr id="22" name="Picture Placeholder 8">
            <a:extLst>
              <a:ext uri="{FF2B5EF4-FFF2-40B4-BE49-F238E27FC236}">
                <a16:creationId xmlns:a16="http://schemas.microsoft.com/office/drawing/2014/main" id="{3E80CF2D-E3AD-0962-2BC7-0C133700BCF8}"/>
              </a:ext>
            </a:extLst>
          </p:cNvPr>
          <p:cNvSpPr>
            <a:spLocks noGrp="1"/>
          </p:cNvSpPr>
          <p:nvPr>
            <p:ph type="pic" sz="quarter" idx="35" hasCustomPrompt="1"/>
          </p:nvPr>
        </p:nvSpPr>
        <p:spPr>
          <a:xfrm>
            <a:off x="1966383" y="3166534"/>
            <a:ext cx="1208617" cy="711200"/>
          </a:xfrm>
        </p:spPr>
        <p:txBody>
          <a:bodyPr anchor="ctr">
            <a:normAutofit/>
          </a:bodyPr>
          <a:lstStyle>
            <a:lvl1pPr marL="0" indent="0" algn="ctr">
              <a:buNone/>
              <a:defRPr sz="1050"/>
            </a:lvl1pPr>
          </a:lstStyle>
          <a:p>
            <a:r>
              <a:rPr lang="en-GB" dirty="0"/>
              <a:t>Logo</a:t>
            </a:r>
          </a:p>
        </p:txBody>
      </p:sp>
      <p:sp>
        <p:nvSpPr>
          <p:cNvPr id="23" name="Picture Placeholder 8">
            <a:extLst>
              <a:ext uri="{FF2B5EF4-FFF2-40B4-BE49-F238E27FC236}">
                <a16:creationId xmlns:a16="http://schemas.microsoft.com/office/drawing/2014/main" id="{E0BE4244-DA69-5C14-2B98-9118138A6BD9}"/>
              </a:ext>
            </a:extLst>
          </p:cNvPr>
          <p:cNvSpPr>
            <a:spLocks noGrp="1"/>
          </p:cNvSpPr>
          <p:nvPr>
            <p:ph type="pic" sz="quarter" idx="36" hasCustomPrompt="1"/>
          </p:nvPr>
        </p:nvSpPr>
        <p:spPr>
          <a:xfrm>
            <a:off x="3304116" y="3166534"/>
            <a:ext cx="1208617" cy="711200"/>
          </a:xfrm>
        </p:spPr>
        <p:txBody>
          <a:bodyPr anchor="ctr">
            <a:normAutofit/>
          </a:bodyPr>
          <a:lstStyle>
            <a:lvl1pPr marL="0" indent="0" algn="ctr">
              <a:buNone/>
              <a:defRPr sz="1050"/>
            </a:lvl1pPr>
          </a:lstStyle>
          <a:p>
            <a:r>
              <a:rPr lang="en-GB" dirty="0"/>
              <a:t>Logo</a:t>
            </a:r>
          </a:p>
        </p:txBody>
      </p:sp>
      <p:sp>
        <p:nvSpPr>
          <p:cNvPr id="24" name="Picture Placeholder 8">
            <a:extLst>
              <a:ext uri="{FF2B5EF4-FFF2-40B4-BE49-F238E27FC236}">
                <a16:creationId xmlns:a16="http://schemas.microsoft.com/office/drawing/2014/main" id="{21C68AC6-1E29-9E6E-8E6F-754EC2FA0298}"/>
              </a:ext>
            </a:extLst>
          </p:cNvPr>
          <p:cNvSpPr>
            <a:spLocks noGrp="1"/>
          </p:cNvSpPr>
          <p:nvPr>
            <p:ph type="pic" sz="quarter" idx="37" hasCustomPrompt="1"/>
          </p:nvPr>
        </p:nvSpPr>
        <p:spPr>
          <a:xfrm>
            <a:off x="4641849" y="3166534"/>
            <a:ext cx="1208617" cy="711200"/>
          </a:xfrm>
        </p:spPr>
        <p:txBody>
          <a:bodyPr anchor="ctr">
            <a:normAutofit/>
          </a:bodyPr>
          <a:lstStyle>
            <a:lvl1pPr marL="0" indent="0" algn="ctr">
              <a:buNone/>
              <a:defRPr sz="1050"/>
            </a:lvl1pPr>
          </a:lstStyle>
          <a:p>
            <a:r>
              <a:rPr lang="en-GB" dirty="0"/>
              <a:t>Logo</a:t>
            </a:r>
          </a:p>
        </p:txBody>
      </p:sp>
      <p:sp>
        <p:nvSpPr>
          <p:cNvPr id="25" name="Picture Placeholder 8">
            <a:extLst>
              <a:ext uri="{FF2B5EF4-FFF2-40B4-BE49-F238E27FC236}">
                <a16:creationId xmlns:a16="http://schemas.microsoft.com/office/drawing/2014/main" id="{380F17B7-FDE5-6F04-9E67-F21F60B498E1}"/>
              </a:ext>
            </a:extLst>
          </p:cNvPr>
          <p:cNvSpPr>
            <a:spLocks noGrp="1"/>
          </p:cNvSpPr>
          <p:nvPr>
            <p:ph type="pic" sz="quarter" idx="38" hasCustomPrompt="1"/>
          </p:nvPr>
        </p:nvSpPr>
        <p:spPr>
          <a:xfrm>
            <a:off x="5979582" y="3166534"/>
            <a:ext cx="1208617" cy="711200"/>
          </a:xfrm>
        </p:spPr>
        <p:txBody>
          <a:bodyPr anchor="ctr">
            <a:normAutofit/>
          </a:bodyPr>
          <a:lstStyle>
            <a:lvl1pPr marL="0" indent="0" algn="ctr">
              <a:buNone/>
              <a:defRPr sz="1050"/>
            </a:lvl1pPr>
          </a:lstStyle>
          <a:p>
            <a:r>
              <a:rPr lang="en-GB" dirty="0"/>
              <a:t>Logo</a:t>
            </a:r>
          </a:p>
        </p:txBody>
      </p:sp>
      <p:sp>
        <p:nvSpPr>
          <p:cNvPr id="26" name="Picture Placeholder 8">
            <a:extLst>
              <a:ext uri="{FF2B5EF4-FFF2-40B4-BE49-F238E27FC236}">
                <a16:creationId xmlns:a16="http://schemas.microsoft.com/office/drawing/2014/main" id="{A89BD5F7-976A-AEA4-ED4A-FCB0B390F28B}"/>
              </a:ext>
            </a:extLst>
          </p:cNvPr>
          <p:cNvSpPr>
            <a:spLocks noGrp="1"/>
          </p:cNvSpPr>
          <p:nvPr>
            <p:ph type="pic" sz="quarter" idx="39" hasCustomPrompt="1"/>
          </p:nvPr>
        </p:nvSpPr>
        <p:spPr>
          <a:xfrm>
            <a:off x="7317316" y="3166534"/>
            <a:ext cx="1208617" cy="711200"/>
          </a:xfrm>
        </p:spPr>
        <p:txBody>
          <a:bodyPr anchor="ctr">
            <a:normAutofit/>
          </a:bodyPr>
          <a:lstStyle>
            <a:lvl1pPr marL="0" indent="0" algn="ctr">
              <a:buNone/>
              <a:defRPr sz="1050"/>
            </a:lvl1pPr>
          </a:lstStyle>
          <a:p>
            <a:r>
              <a:rPr lang="en-GB" dirty="0"/>
              <a:t>Logo</a:t>
            </a:r>
          </a:p>
        </p:txBody>
      </p:sp>
      <p:sp>
        <p:nvSpPr>
          <p:cNvPr id="27" name="Picture Placeholder 8">
            <a:extLst>
              <a:ext uri="{FF2B5EF4-FFF2-40B4-BE49-F238E27FC236}">
                <a16:creationId xmlns:a16="http://schemas.microsoft.com/office/drawing/2014/main" id="{1F93DF93-B895-A51B-0E1F-0AC7CF43CE01}"/>
              </a:ext>
            </a:extLst>
          </p:cNvPr>
          <p:cNvSpPr>
            <a:spLocks noGrp="1"/>
          </p:cNvSpPr>
          <p:nvPr>
            <p:ph type="pic" sz="quarter" idx="40" hasCustomPrompt="1"/>
          </p:nvPr>
        </p:nvSpPr>
        <p:spPr>
          <a:xfrm>
            <a:off x="628650" y="4038601"/>
            <a:ext cx="1208617" cy="711200"/>
          </a:xfrm>
        </p:spPr>
        <p:txBody>
          <a:bodyPr anchor="ctr">
            <a:normAutofit/>
          </a:bodyPr>
          <a:lstStyle>
            <a:lvl1pPr marL="0" indent="0" algn="ctr">
              <a:buNone/>
              <a:defRPr sz="1050"/>
            </a:lvl1pPr>
          </a:lstStyle>
          <a:p>
            <a:r>
              <a:rPr lang="en-GB" dirty="0"/>
              <a:t>Logo</a:t>
            </a:r>
          </a:p>
        </p:txBody>
      </p:sp>
      <p:sp>
        <p:nvSpPr>
          <p:cNvPr id="28" name="Picture Placeholder 8">
            <a:extLst>
              <a:ext uri="{FF2B5EF4-FFF2-40B4-BE49-F238E27FC236}">
                <a16:creationId xmlns:a16="http://schemas.microsoft.com/office/drawing/2014/main" id="{4273C74B-47A7-83B3-6CAD-FEB1319BB112}"/>
              </a:ext>
            </a:extLst>
          </p:cNvPr>
          <p:cNvSpPr>
            <a:spLocks noGrp="1"/>
          </p:cNvSpPr>
          <p:nvPr>
            <p:ph type="pic" sz="quarter" idx="41" hasCustomPrompt="1"/>
          </p:nvPr>
        </p:nvSpPr>
        <p:spPr>
          <a:xfrm>
            <a:off x="1966383" y="4038601"/>
            <a:ext cx="1208617" cy="711200"/>
          </a:xfrm>
        </p:spPr>
        <p:txBody>
          <a:bodyPr anchor="ctr">
            <a:normAutofit/>
          </a:bodyPr>
          <a:lstStyle>
            <a:lvl1pPr marL="0" indent="0" algn="ctr">
              <a:buNone/>
              <a:defRPr sz="1050"/>
            </a:lvl1pPr>
          </a:lstStyle>
          <a:p>
            <a:r>
              <a:rPr lang="en-GB" dirty="0"/>
              <a:t>Logo</a:t>
            </a:r>
          </a:p>
        </p:txBody>
      </p:sp>
      <p:sp>
        <p:nvSpPr>
          <p:cNvPr id="29" name="Picture Placeholder 8">
            <a:extLst>
              <a:ext uri="{FF2B5EF4-FFF2-40B4-BE49-F238E27FC236}">
                <a16:creationId xmlns:a16="http://schemas.microsoft.com/office/drawing/2014/main" id="{0FACAF13-ED23-9A8D-3C2C-3E96F68B03CD}"/>
              </a:ext>
            </a:extLst>
          </p:cNvPr>
          <p:cNvSpPr>
            <a:spLocks noGrp="1"/>
          </p:cNvSpPr>
          <p:nvPr>
            <p:ph type="pic" sz="quarter" idx="42" hasCustomPrompt="1"/>
          </p:nvPr>
        </p:nvSpPr>
        <p:spPr>
          <a:xfrm>
            <a:off x="3304116" y="4038601"/>
            <a:ext cx="1208617" cy="711200"/>
          </a:xfrm>
        </p:spPr>
        <p:txBody>
          <a:bodyPr anchor="ctr">
            <a:normAutofit/>
          </a:bodyPr>
          <a:lstStyle>
            <a:lvl1pPr marL="0" indent="0" algn="ctr">
              <a:buNone/>
              <a:defRPr sz="1050"/>
            </a:lvl1pPr>
          </a:lstStyle>
          <a:p>
            <a:r>
              <a:rPr lang="en-GB" dirty="0"/>
              <a:t>Logo</a:t>
            </a:r>
          </a:p>
        </p:txBody>
      </p:sp>
      <p:sp>
        <p:nvSpPr>
          <p:cNvPr id="30" name="Picture Placeholder 8">
            <a:extLst>
              <a:ext uri="{FF2B5EF4-FFF2-40B4-BE49-F238E27FC236}">
                <a16:creationId xmlns:a16="http://schemas.microsoft.com/office/drawing/2014/main" id="{6BEA2603-5505-5E53-D766-5C465169DDB4}"/>
              </a:ext>
            </a:extLst>
          </p:cNvPr>
          <p:cNvSpPr>
            <a:spLocks noGrp="1"/>
          </p:cNvSpPr>
          <p:nvPr>
            <p:ph type="pic" sz="quarter" idx="43" hasCustomPrompt="1"/>
          </p:nvPr>
        </p:nvSpPr>
        <p:spPr>
          <a:xfrm>
            <a:off x="4641849" y="4038601"/>
            <a:ext cx="1208617" cy="711200"/>
          </a:xfrm>
        </p:spPr>
        <p:txBody>
          <a:bodyPr anchor="ctr">
            <a:normAutofit/>
          </a:bodyPr>
          <a:lstStyle>
            <a:lvl1pPr marL="0" indent="0" algn="ctr">
              <a:buNone/>
              <a:defRPr sz="1050"/>
            </a:lvl1pPr>
          </a:lstStyle>
          <a:p>
            <a:r>
              <a:rPr lang="en-GB" dirty="0"/>
              <a:t>Logo</a:t>
            </a:r>
          </a:p>
        </p:txBody>
      </p:sp>
      <p:sp>
        <p:nvSpPr>
          <p:cNvPr id="31" name="Picture Placeholder 8">
            <a:extLst>
              <a:ext uri="{FF2B5EF4-FFF2-40B4-BE49-F238E27FC236}">
                <a16:creationId xmlns:a16="http://schemas.microsoft.com/office/drawing/2014/main" id="{5D8A3B40-0980-7E0F-7359-4A88AB10F586}"/>
              </a:ext>
            </a:extLst>
          </p:cNvPr>
          <p:cNvSpPr>
            <a:spLocks noGrp="1"/>
          </p:cNvSpPr>
          <p:nvPr>
            <p:ph type="pic" sz="quarter" idx="44" hasCustomPrompt="1"/>
          </p:nvPr>
        </p:nvSpPr>
        <p:spPr>
          <a:xfrm>
            <a:off x="5979582" y="4038601"/>
            <a:ext cx="1208617" cy="711200"/>
          </a:xfrm>
        </p:spPr>
        <p:txBody>
          <a:bodyPr anchor="ctr">
            <a:normAutofit/>
          </a:bodyPr>
          <a:lstStyle>
            <a:lvl1pPr marL="0" indent="0" algn="ctr">
              <a:buNone/>
              <a:defRPr sz="1050"/>
            </a:lvl1pPr>
          </a:lstStyle>
          <a:p>
            <a:r>
              <a:rPr lang="en-GB" dirty="0"/>
              <a:t>Logo</a:t>
            </a:r>
          </a:p>
        </p:txBody>
      </p:sp>
      <p:sp>
        <p:nvSpPr>
          <p:cNvPr id="32" name="Picture Placeholder 8">
            <a:extLst>
              <a:ext uri="{FF2B5EF4-FFF2-40B4-BE49-F238E27FC236}">
                <a16:creationId xmlns:a16="http://schemas.microsoft.com/office/drawing/2014/main" id="{B4E8D988-47AE-D21B-9292-75192784D136}"/>
              </a:ext>
            </a:extLst>
          </p:cNvPr>
          <p:cNvSpPr>
            <a:spLocks noGrp="1"/>
          </p:cNvSpPr>
          <p:nvPr>
            <p:ph type="pic" sz="quarter" idx="45" hasCustomPrompt="1"/>
          </p:nvPr>
        </p:nvSpPr>
        <p:spPr>
          <a:xfrm>
            <a:off x="7317316" y="4038601"/>
            <a:ext cx="1208617" cy="711200"/>
          </a:xfrm>
        </p:spPr>
        <p:txBody>
          <a:bodyPr anchor="ctr">
            <a:normAutofit/>
          </a:bodyPr>
          <a:lstStyle>
            <a:lvl1pPr marL="0" indent="0" algn="ctr">
              <a:buNone/>
              <a:defRPr sz="1050"/>
            </a:lvl1pPr>
          </a:lstStyle>
          <a:p>
            <a:r>
              <a:rPr lang="en-GB" dirty="0"/>
              <a:t>Logo</a:t>
            </a:r>
          </a:p>
        </p:txBody>
      </p:sp>
      <p:sp>
        <p:nvSpPr>
          <p:cNvPr id="2" name="Date Placeholder 3">
            <a:extLst>
              <a:ext uri="{FF2B5EF4-FFF2-40B4-BE49-F238E27FC236}">
                <a16:creationId xmlns:a16="http://schemas.microsoft.com/office/drawing/2014/main" id="{A18A8D00-9BE5-FE09-6A22-9310A518CF1F}"/>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3EDE009B-E9D2-9F85-6F85-DAD22502FEF5}"/>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9A50A355-556D-9928-42B8-C5C155530A5E}"/>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EEADF526-B9EB-7203-33AF-7F9FEC2A7780}"/>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420220232"/>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16C77F-07D9-A352-A7E3-1C1BA254618A}"/>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8" name="Right Arrow 7">
            <a:extLst>
              <a:ext uri="{FF2B5EF4-FFF2-40B4-BE49-F238E27FC236}">
                <a16:creationId xmlns:a16="http://schemas.microsoft.com/office/drawing/2014/main" id="{78D37B92-9A40-FFFB-4EF3-84DF7705269C}"/>
              </a:ext>
            </a:extLst>
          </p:cNvPr>
          <p:cNvSpPr/>
          <p:nvPr userDrawn="1"/>
        </p:nvSpPr>
        <p:spPr>
          <a:xfrm>
            <a:off x="348711" y="2774198"/>
            <a:ext cx="8609301" cy="821409"/>
          </a:xfrm>
          <a:prstGeom prst="rightArrow">
            <a:avLst/>
          </a:prstGeom>
          <a:gradFill flip="none" rotWithShape="1">
            <a:gsLst>
              <a:gs pos="0">
                <a:schemeClr val="accent3"/>
              </a:gs>
              <a:gs pos="99000">
                <a:schemeClr val="accent2"/>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Text Placeholder 37">
            <a:extLst>
              <a:ext uri="{FF2B5EF4-FFF2-40B4-BE49-F238E27FC236}">
                <a16:creationId xmlns:a16="http://schemas.microsoft.com/office/drawing/2014/main" id="{BDFA25AB-B881-0BC3-F598-6FADA6DCA883}"/>
              </a:ext>
            </a:extLst>
          </p:cNvPr>
          <p:cNvSpPr>
            <a:spLocks noGrp="1"/>
          </p:cNvSpPr>
          <p:nvPr>
            <p:ph type="body" sz="quarter" idx="30" hasCustomPrompt="1"/>
          </p:nvPr>
        </p:nvSpPr>
        <p:spPr>
          <a:xfrm>
            <a:off x="747841" y="1540143"/>
            <a:ext cx="2515513" cy="230968"/>
          </a:xfrm>
        </p:spPr>
        <p:txBody>
          <a:bodyPr>
            <a:noAutofit/>
          </a:bodyPr>
          <a:lstStyle>
            <a:lvl1pPr marL="0" indent="0">
              <a:lnSpc>
                <a:spcPct val="100000"/>
              </a:lnSpc>
              <a:buNone/>
              <a:defRPr sz="1100">
                <a:latin typeface="+mj-lt"/>
              </a:defRPr>
            </a:lvl1pPr>
          </a:lstStyle>
          <a:p>
            <a:pPr lvl="0"/>
            <a:r>
              <a:rPr lang="en-GB" dirty="0"/>
              <a:t>Title</a:t>
            </a:r>
          </a:p>
        </p:txBody>
      </p:sp>
      <p:sp>
        <p:nvSpPr>
          <p:cNvPr id="12" name="Text Placeholder 37">
            <a:extLst>
              <a:ext uri="{FF2B5EF4-FFF2-40B4-BE49-F238E27FC236}">
                <a16:creationId xmlns:a16="http://schemas.microsoft.com/office/drawing/2014/main" id="{799B9A92-7AAA-4E7B-CC52-1626B430F6B7}"/>
              </a:ext>
            </a:extLst>
          </p:cNvPr>
          <p:cNvSpPr>
            <a:spLocks noGrp="1"/>
          </p:cNvSpPr>
          <p:nvPr>
            <p:ph type="body" sz="quarter" idx="32" hasCustomPrompt="1"/>
          </p:nvPr>
        </p:nvSpPr>
        <p:spPr>
          <a:xfrm>
            <a:off x="2595152" y="3523927"/>
            <a:ext cx="2515513" cy="230968"/>
          </a:xfrm>
        </p:spPr>
        <p:txBody>
          <a:bodyPr>
            <a:noAutofit/>
          </a:bodyPr>
          <a:lstStyle>
            <a:lvl1pPr marL="0" indent="0">
              <a:lnSpc>
                <a:spcPct val="100000"/>
              </a:lnSpc>
              <a:buNone/>
              <a:defRPr sz="1100">
                <a:latin typeface="+mj-lt"/>
              </a:defRPr>
            </a:lvl1pPr>
          </a:lstStyle>
          <a:p>
            <a:pPr lvl="0"/>
            <a:r>
              <a:rPr lang="en-GB" dirty="0"/>
              <a:t>Title</a:t>
            </a:r>
          </a:p>
        </p:txBody>
      </p:sp>
      <p:sp>
        <p:nvSpPr>
          <p:cNvPr id="14" name="Text Placeholder 37">
            <a:extLst>
              <a:ext uri="{FF2B5EF4-FFF2-40B4-BE49-F238E27FC236}">
                <a16:creationId xmlns:a16="http://schemas.microsoft.com/office/drawing/2014/main" id="{F9A99859-2D06-D7A4-30D0-AC78A7F00224}"/>
              </a:ext>
            </a:extLst>
          </p:cNvPr>
          <p:cNvSpPr>
            <a:spLocks noGrp="1"/>
          </p:cNvSpPr>
          <p:nvPr>
            <p:ph type="body" sz="quarter" idx="34" hasCustomPrompt="1"/>
          </p:nvPr>
        </p:nvSpPr>
        <p:spPr>
          <a:xfrm>
            <a:off x="6326263" y="3523927"/>
            <a:ext cx="2515513" cy="230968"/>
          </a:xfrm>
        </p:spPr>
        <p:txBody>
          <a:bodyPr>
            <a:noAutofit/>
          </a:bodyPr>
          <a:lstStyle>
            <a:lvl1pPr marL="0" indent="0">
              <a:lnSpc>
                <a:spcPct val="100000"/>
              </a:lnSpc>
              <a:buNone/>
              <a:defRPr sz="1100">
                <a:latin typeface="+mj-lt"/>
              </a:defRPr>
            </a:lvl1pPr>
          </a:lstStyle>
          <a:p>
            <a:pPr lvl="0"/>
            <a:r>
              <a:rPr lang="en-GB" dirty="0"/>
              <a:t>Title</a:t>
            </a:r>
          </a:p>
        </p:txBody>
      </p:sp>
      <p:sp>
        <p:nvSpPr>
          <p:cNvPr id="16" name="Text Placeholder 37">
            <a:extLst>
              <a:ext uri="{FF2B5EF4-FFF2-40B4-BE49-F238E27FC236}">
                <a16:creationId xmlns:a16="http://schemas.microsoft.com/office/drawing/2014/main" id="{5C09FFC0-D14C-36BE-61AA-DA57EC7CBD13}"/>
              </a:ext>
            </a:extLst>
          </p:cNvPr>
          <p:cNvSpPr>
            <a:spLocks noGrp="1"/>
          </p:cNvSpPr>
          <p:nvPr>
            <p:ph type="body" sz="quarter" idx="36" hasCustomPrompt="1"/>
          </p:nvPr>
        </p:nvSpPr>
        <p:spPr>
          <a:xfrm>
            <a:off x="4613700" y="1540144"/>
            <a:ext cx="2515513" cy="230968"/>
          </a:xfrm>
        </p:spPr>
        <p:txBody>
          <a:bodyPr>
            <a:noAutofit/>
          </a:bodyPr>
          <a:lstStyle>
            <a:lvl1pPr marL="0" indent="0">
              <a:lnSpc>
                <a:spcPct val="100000"/>
              </a:lnSpc>
              <a:buNone/>
              <a:defRPr sz="1100">
                <a:latin typeface="+mj-lt"/>
              </a:defRPr>
            </a:lvl1pPr>
          </a:lstStyle>
          <a:p>
            <a:pPr lvl="0"/>
            <a:r>
              <a:rPr lang="en-GB" dirty="0"/>
              <a:t>Title</a:t>
            </a:r>
          </a:p>
        </p:txBody>
      </p:sp>
      <p:sp>
        <p:nvSpPr>
          <p:cNvPr id="17" name="Oval 16">
            <a:extLst>
              <a:ext uri="{FF2B5EF4-FFF2-40B4-BE49-F238E27FC236}">
                <a16:creationId xmlns:a16="http://schemas.microsoft.com/office/drawing/2014/main" id="{AE6101E6-EB56-514B-5F50-17042309DAE8}"/>
              </a:ext>
            </a:extLst>
          </p:cNvPr>
          <p:cNvSpPr/>
          <p:nvPr userDrawn="1"/>
        </p:nvSpPr>
        <p:spPr>
          <a:xfrm>
            <a:off x="491184"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cxnSp>
        <p:nvCxnSpPr>
          <p:cNvPr id="19" name="Straight Connector 18">
            <a:extLst>
              <a:ext uri="{FF2B5EF4-FFF2-40B4-BE49-F238E27FC236}">
                <a16:creationId xmlns:a16="http://schemas.microsoft.com/office/drawing/2014/main" id="{C3306D53-5ACD-8D51-77A0-AF1FCE80599C}"/>
              </a:ext>
            </a:extLst>
          </p:cNvPr>
          <p:cNvCxnSpPr/>
          <p:nvPr userDrawn="1"/>
        </p:nvCxnSpPr>
        <p:spPr>
          <a:xfrm>
            <a:off x="628650" y="1540143"/>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21" name="Text Placeholder 20">
            <a:extLst>
              <a:ext uri="{FF2B5EF4-FFF2-40B4-BE49-F238E27FC236}">
                <a16:creationId xmlns:a16="http://schemas.microsoft.com/office/drawing/2014/main" id="{6326E29F-16D4-A90F-EFA7-6799A68C9368}"/>
              </a:ext>
            </a:extLst>
          </p:cNvPr>
          <p:cNvSpPr>
            <a:spLocks noGrp="1"/>
          </p:cNvSpPr>
          <p:nvPr>
            <p:ph type="body" sz="quarter" idx="37" hasCustomPrompt="1"/>
          </p:nvPr>
        </p:nvSpPr>
        <p:spPr>
          <a:xfrm>
            <a:off x="490538"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22" name="Oval 21">
            <a:extLst>
              <a:ext uri="{FF2B5EF4-FFF2-40B4-BE49-F238E27FC236}">
                <a16:creationId xmlns:a16="http://schemas.microsoft.com/office/drawing/2014/main" id="{38194255-D085-46E0-6231-922300E9157D}"/>
              </a:ext>
            </a:extLst>
          </p:cNvPr>
          <p:cNvSpPr/>
          <p:nvPr userDrawn="1"/>
        </p:nvSpPr>
        <p:spPr>
          <a:xfrm>
            <a:off x="2320222"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cxnSp>
        <p:nvCxnSpPr>
          <p:cNvPr id="23" name="Straight Connector 22">
            <a:extLst>
              <a:ext uri="{FF2B5EF4-FFF2-40B4-BE49-F238E27FC236}">
                <a16:creationId xmlns:a16="http://schemas.microsoft.com/office/drawing/2014/main" id="{C64A8675-0FB7-E28A-1C99-3EA467D5A6C1}"/>
              </a:ext>
            </a:extLst>
          </p:cNvPr>
          <p:cNvCxnSpPr/>
          <p:nvPr userDrawn="1"/>
        </p:nvCxnSpPr>
        <p:spPr>
          <a:xfrm>
            <a:off x="2457688" y="3404245"/>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24" name="Text Placeholder 20">
            <a:extLst>
              <a:ext uri="{FF2B5EF4-FFF2-40B4-BE49-F238E27FC236}">
                <a16:creationId xmlns:a16="http://schemas.microsoft.com/office/drawing/2014/main" id="{B5C4BE67-32CE-1E21-DEFF-496B9E6355A4}"/>
              </a:ext>
            </a:extLst>
          </p:cNvPr>
          <p:cNvSpPr>
            <a:spLocks noGrp="1"/>
          </p:cNvSpPr>
          <p:nvPr>
            <p:ph type="body" sz="quarter" idx="38" hasCustomPrompt="1"/>
          </p:nvPr>
        </p:nvSpPr>
        <p:spPr>
          <a:xfrm>
            <a:off x="2319576"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25" name="Oval 24">
            <a:extLst>
              <a:ext uri="{FF2B5EF4-FFF2-40B4-BE49-F238E27FC236}">
                <a16:creationId xmlns:a16="http://schemas.microsoft.com/office/drawing/2014/main" id="{D811D438-99FE-1A82-B365-9C79FFD3A6CC}"/>
              </a:ext>
            </a:extLst>
          </p:cNvPr>
          <p:cNvSpPr/>
          <p:nvPr userDrawn="1"/>
        </p:nvSpPr>
        <p:spPr>
          <a:xfrm>
            <a:off x="4338770"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a:p>
        </p:txBody>
      </p:sp>
      <p:cxnSp>
        <p:nvCxnSpPr>
          <p:cNvPr id="26" name="Straight Connector 25">
            <a:extLst>
              <a:ext uri="{FF2B5EF4-FFF2-40B4-BE49-F238E27FC236}">
                <a16:creationId xmlns:a16="http://schemas.microsoft.com/office/drawing/2014/main" id="{49194AE1-61C2-FED8-2ED9-5B153829A054}"/>
              </a:ext>
            </a:extLst>
          </p:cNvPr>
          <p:cNvCxnSpPr/>
          <p:nvPr userDrawn="1"/>
        </p:nvCxnSpPr>
        <p:spPr>
          <a:xfrm>
            <a:off x="4476236" y="1540143"/>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27" name="Text Placeholder 20">
            <a:extLst>
              <a:ext uri="{FF2B5EF4-FFF2-40B4-BE49-F238E27FC236}">
                <a16:creationId xmlns:a16="http://schemas.microsoft.com/office/drawing/2014/main" id="{FB9E97F9-E054-A500-AC00-115695159600}"/>
              </a:ext>
            </a:extLst>
          </p:cNvPr>
          <p:cNvSpPr>
            <a:spLocks noGrp="1"/>
          </p:cNvSpPr>
          <p:nvPr>
            <p:ph type="body" sz="quarter" idx="39" hasCustomPrompt="1"/>
          </p:nvPr>
        </p:nvSpPr>
        <p:spPr>
          <a:xfrm>
            <a:off x="4338124"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28" name="Oval 27">
            <a:extLst>
              <a:ext uri="{FF2B5EF4-FFF2-40B4-BE49-F238E27FC236}">
                <a16:creationId xmlns:a16="http://schemas.microsoft.com/office/drawing/2014/main" id="{FE954F90-E136-07C7-EA86-B8C5664DE220}"/>
              </a:ext>
            </a:extLst>
          </p:cNvPr>
          <p:cNvSpPr/>
          <p:nvPr userDrawn="1"/>
        </p:nvSpPr>
        <p:spPr>
          <a:xfrm>
            <a:off x="6051333"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900"/>
          </a:p>
        </p:txBody>
      </p:sp>
      <p:cxnSp>
        <p:nvCxnSpPr>
          <p:cNvPr id="29" name="Straight Connector 28">
            <a:extLst>
              <a:ext uri="{FF2B5EF4-FFF2-40B4-BE49-F238E27FC236}">
                <a16:creationId xmlns:a16="http://schemas.microsoft.com/office/drawing/2014/main" id="{CBE7707C-5DEE-95EB-9D1D-1406FB48599A}"/>
              </a:ext>
            </a:extLst>
          </p:cNvPr>
          <p:cNvCxnSpPr/>
          <p:nvPr userDrawn="1"/>
        </p:nvCxnSpPr>
        <p:spPr>
          <a:xfrm>
            <a:off x="6188799" y="3322367"/>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30" name="Text Placeholder 20">
            <a:extLst>
              <a:ext uri="{FF2B5EF4-FFF2-40B4-BE49-F238E27FC236}">
                <a16:creationId xmlns:a16="http://schemas.microsoft.com/office/drawing/2014/main" id="{7DB41D43-F8F7-FDBB-23B2-403423E9BC2D}"/>
              </a:ext>
            </a:extLst>
          </p:cNvPr>
          <p:cNvSpPr>
            <a:spLocks noGrp="1"/>
          </p:cNvSpPr>
          <p:nvPr>
            <p:ph type="body" sz="quarter" idx="40" hasCustomPrompt="1"/>
          </p:nvPr>
        </p:nvSpPr>
        <p:spPr>
          <a:xfrm>
            <a:off x="6050687"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31" name="Text Placeholder 2">
            <a:extLst>
              <a:ext uri="{FF2B5EF4-FFF2-40B4-BE49-F238E27FC236}">
                <a16:creationId xmlns:a16="http://schemas.microsoft.com/office/drawing/2014/main" id="{4DB942FC-9A7E-71BC-32AC-424EC2D4F8BD}"/>
              </a:ext>
            </a:extLst>
          </p:cNvPr>
          <p:cNvSpPr>
            <a:spLocks noGrp="1"/>
          </p:cNvSpPr>
          <p:nvPr>
            <p:ph type="body" sz="quarter" idx="41"/>
          </p:nvPr>
        </p:nvSpPr>
        <p:spPr>
          <a:xfrm>
            <a:off x="747841" y="1783489"/>
            <a:ext cx="2515511" cy="1111250"/>
          </a:xfrm>
        </p:spPr>
        <p:txBody>
          <a:bodyPr>
            <a:normAutofit/>
          </a:bodyPr>
          <a:lstStyle>
            <a:lvl1pPr marL="92075" indent="-92075">
              <a:lnSpc>
                <a:spcPts val="1420"/>
              </a:lnSpc>
              <a:tabLst/>
              <a:defRPr sz="1000"/>
            </a:lvl1pPr>
          </a:lstStyle>
          <a:p>
            <a:pPr lvl="0"/>
            <a:r>
              <a:rPr lang="en-GB" dirty="0"/>
              <a:t>Click to edit Master text styles</a:t>
            </a:r>
          </a:p>
        </p:txBody>
      </p:sp>
      <p:sp>
        <p:nvSpPr>
          <p:cNvPr id="32" name="Text Placeholder 2">
            <a:extLst>
              <a:ext uri="{FF2B5EF4-FFF2-40B4-BE49-F238E27FC236}">
                <a16:creationId xmlns:a16="http://schemas.microsoft.com/office/drawing/2014/main" id="{D19BE643-18D6-EDB9-52ED-B5DB2FE2C5B5}"/>
              </a:ext>
            </a:extLst>
          </p:cNvPr>
          <p:cNvSpPr>
            <a:spLocks noGrp="1"/>
          </p:cNvSpPr>
          <p:nvPr>
            <p:ph type="body" sz="quarter" idx="42"/>
          </p:nvPr>
        </p:nvSpPr>
        <p:spPr>
          <a:xfrm>
            <a:off x="4613702" y="1783489"/>
            <a:ext cx="2515511" cy="1111250"/>
          </a:xfrm>
        </p:spPr>
        <p:txBody>
          <a:bodyPr>
            <a:normAutofit/>
          </a:bodyPr>
          <a:lstStyle>
            <a:lvl1pPr marL="92075" indent="-92075">
              <a:lnSpc>
                <a:spcPts val="1420"/>
              </a:lnSpc>
              <a:tabLst/>
              <a:defRPr sz="1000"/>
            </a:lvl1pPr>
          </a:lstStyle>
          <a:p>
            <a:pPr lvl="0"/>
            <a:r>
              <a:rPr lang="en-GB" dirty="0"/>
              <a:t>Click to edit Master text styles</a:t>
            </a:r>
          </a:p>
        </p:txBody>
      </p:sp>
      <p:sp>
        <p:nvSpPr>
          <p:cNvPr id="33" name="Text Placeholder 2">
            <a:extLst>
              <a:ext uri="{FF2B5EF4-FFF2-40B4-BE49-F238E27FC236}">
                <a16:creationId xmlns:a16="http://schemas.microsoft.com/office/drawing/2014/main" id="{D72ED298-E48E-727C-0C51-1E55F2E107D8}"/>
              </a:ext>
            </a:extLst>
          </p:cNvPr>
          <p:cNvSpPr>
            <a:spLocks noGrp="1"/>
          </p:cNvSpPr>
          <p:nvPr>
            <p:ph type="body" sz="quarter" idx="43"/>
          </p:nvPr>
        </p:nvSpPr>
        <p:spPr>
          <a:xfrm>
            <a:off x="2591173" y="3775021"/>
            <a:ext cx="2515511" cy="1111250"/>
          </a:xfrm>
        </p:spPr>
        <p:txBody>
          <a:bodyPr>
            <a:normAutofit/>
          </a:bodyPr>
          <a:lstStyle>
            <a:lvl1pPr marL="92075" indent="-92075">
              <a:lnSpc>
                <a:spcPts val="1420"/>
              </a:lnSpc>
              <a:tabLst/>
              <a:defRPr sz="1000"/>
            </a:lvl1pPr>
          </a:lstStyle>
          <a:p>
            <a:pPr lvl="0"/>
            <a:r>
              <a:rPr lang="en-GB" dirty="0"/>
              <a:t>Click to edit Master text styles</a:t>
            </a:r>
          </a:p>
        </p:txBody>
      </p:sp>
      <p:sp>
        <p:nvSpPr>
          <p:cNvPr id="34" name="Text Placeholder 2">
            <a:extLst>
              <a:ext uri="{FF2B5EF4-FFF2-40B4-BE49-F238E27FC236}">
                <a16:creationId xmlns:a16="http://schemas.microsoft.com/office/drawing/2014/main" id="{559EDF63-7C06-384B-FD68-DB80EC6B5C10}"/>
              </a:ext>
            </a:extLst>
          </p:cNvPr>
          <p:cNvSpPr>
            <a:spLocks noGrp="1"/>
          </p:cNvSpPr>
          <p:nvPr>
            <p:ph type="body" sz="quarter" idx="44"/>
          </p:nvPr>
        </p:nvSpPr>
        <p:spPr>
          <a:xfrm>
            <a:off x="6318516" y="3775021"/>
            <a:ext cx="2515511" cy="1111250"/>
          </a:xfrm>
        </p:spPr>
        <p:txBody>
          <a:bodyPr>
            <a:normAutofit/>
          </a:bodyPr>
          <a:lstStyle>
            <a:lvl1pPr marL="92075" indent="-92075">
              <a:lnSpc>
                <a:spcPts val="1420"/>
              </a:lnSpc>
              <a:tabLst/>
              <a:defRPr sz="1000"/>
            </a:lvl1pPr>
          </a:lstStyle>
          <a:p>
            <a:pPr lvl="0"/>
            <a:r>
              <a:rPr lang="en-GB" dirty="0"/>
              <a:t>Click to edit Master text styles</a:t>
            </a:r>
          </a:p>
        </p:txBody>
      </p:sp>
      <p:sp>
        <p:nvSpPr>
          <p:cNvPr id="2" name="Date Placeholder 3">
            <a:extLst>
              <a:ext uri="{FF2B5EF4-FFF2-40B4-BE49-F238E27FC236}">
                <a16:creationId xmlns:a16="http://schemas.microsoft.com/office/drawing/2014/main" id="{E1FA7DB1-4D5B-EB9D-4EDA-DB9F675F38EF}"/>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ABAB6EBB-F453-8989-B9EA-AAB324E90403}"/>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21E49CD0-CD97-3738-4A22-12AA53442515}"/>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B4725C81-232E-278E-EDFE-2E18B0E6C540}"/>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4061865989"/>
      </p:ext>
    </p:extLst>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16C77F-07D9-A352-A7E3-1C1BA254618A}"/>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8" name="Right Arrow 7">
            <a:extLst>
              <a:ext uri="{FF2B5EF4-FFF2-40B4-BE49-F238E27FC236}">
                <a16:creationId xmlns:a16="http://schemas.microsoft.com/office/drawing/2014/main" id="{78D37B92-9A40-FFFB-4EF3-84DF7705269C}"/>
              </a:ext>
            </a:extLst>
          </p:cNvPr>
          <p:cNvSpPr/>
          <p:nvPr userDrawn="1"/>
        </p:nvSpPr>
        <p:spPr>
          <a:xfrm>
            <a:off x="348711" y="2774198"/>
            <a:ext cx="8609301" cy="821409"/>
          </a:xfrm>
          <a:prstGeom prst="rightArrow">
            <a:avLst/>
          </a:prstGeom>
          <a:gradFill flip="none" rotWithShape="1">
            <a:gsLst>
              <a:gs pos="0">
                <a:schemeClr val="accent3"/>
              </a:gs>
              <a:gs pos="99000">
                <a:schemeClr val="accent2"/>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37">
            <a:extLst>
              <a:ext uri="{FF2B5EF4-FFF2-40B4-BE49-F238E27FC236}">
                <a16:creationId xmlns:a16="http://schemas.microsoft.com/office/drawing/2014/main" id="{59C42DE9-64E8-FA9D-7D21-9F86C623A9DE}"/>
              </a:ext>
            </a:extLst>
          </p:cNvPr>
          <p:cNvSpPr>
            <a:spLocks noGrp="1"/>
          </p:cNvSpPr>
          <p:nvPr>
            <p:ph type="body" sz="quarter" idx="29"/>
          </p:nvPr>
        </p:nvSpPr>
        <p:spPr>
          <a:xfrm>
            <a:off x="747842" y="1771111"/>
            <a:ext cx="2189086" cy="1111574"/>
          </a:xfrm>
        </p:spPr>
        <p:txBody>
          <a:bodyPr>
            <a:noAutofit/>
          </a:bodyPr>
          <a:lstStyle>
            <a:lvl1pPr marL="0" indent="0">
              <a:lnSpc>
                <a:spcPts val="1420"/>
              </a:lnSpc>
              <a:buNone/>
              <a:defRPr sz="1000"/>
            </a:lvl1pPr>
          </a:lstStyle>
          <a:p>
            <a:pPr lvl="0"/>
            <a:r>
              <a:rPr lang="en-GB" dirty="0"/>
              <a:t>Click to edit Master text styles</a:t>
            </a:r>
          </a:p>
        </p:txBody>
      </p:sp>
      <p:sp>
        <p:nvSpPr>
          <p:cNvPr id="10" name="Text Placeholder 37">
            <a:extLst>
              <a:ext uri="{FF2B5EF4-FFF2-40B4-BE49-F238E27FC236}">
                <a16:creationId xmlns:a16="http://schemas.microsoft.com/office/drawing/2014/main" id="{BDFA25AB-B881-0BC3-F598-6FADA6DCA883}"/>
              </a:ext>
            </a:extLst>
          </p:cNvPr>
          <p:cNvSpPr>
            <a:spLocks noGrp="1"/>
          </p:cNvSpPr>
          <p:nvPr>
            <p:ph type="body" sz="quarter" idx="30" hasCustomPrompt="1"/>
          </p:nvPr>
        </p:nvSpPr>
        <p:spPr>
          <a:xfrm>
            <a:off x="747842" y="1540143"/>
            <a:ext cx="2189086" cy="230968"/>
          </a:xfrm>
        </p:spPr>
        <p:txBody>
          <a:bodyPr>
            <a:noAutofit/>
          </a:bodyPr>
          <a:lstStyle>
            <a:lvl1pPr marL="0" indent="0">
              <a:lnSpc>
                <a:spcPct val="100000"/>
              </a:lnSpc>
              <a:buNone/>
              <a:defRPr sz="1100">
                <a:latin typeface="+mj-lt"/>
              </a:defRPr>
            </a:lvl1pPr>
          </a:lstStyle>
          <a:p>
            <a:pPr lvl="0"/>
            <a:r>
              <a:rPr lang="en-GB" dirty="0"/>
              <a:t>Title</a:t>
            </a:r>
          </a:p>
        </p:txBody>
      </p:sp>
      <p:sp>
        <p:nvSpPr>
          <p:cNvPr id="11" name="Text Placeholder 37">
            <a:extLst>
              <a:ext uri="{FF2B5EF4-FFF2-40B4-BE49-F238E27FC236}">
                <a16:creationId xmlns:a16="http://schemas.microsoft.com/office/drawing/2014/main" id="{2BE9FF7F-47D9-D9EE-BABC-242B13E18C05}"/>
              </a:ext>
            </a:extLst>
          </p:cNvPr>
          <p:cNvSpPr>
            <a:spLocks noGrp="1"/>
          </p:cNvSpPr>
          <p:nvPr>
            <p:ph type="body" sz="quarter" idx="31"/>
          </p:nvPr>
        </p:nvSpPr>
        <p:spPr>
          <a:xfrm>
            <a:off x="2595153" y="3754895"/>
            <a:ext cx="2189086" cy="1111574"/>
          </a:xfrm>
        </p:spPr>
        <p:txBody>
          <a:bodyPr>
            <a:noAutofit/>
          </a:bodyPr>
          <a:lstStyle>
            <a:lvl1pPr marL="0" indent="0">
              <a:lnSpc>
                <a:spcPts val="1420"/>
              </a:lnSpc>
              <a:buNone/>
              <a:defRPr sz="1000"/>
            </a:lvl1pPr>
          </a:lstStyle>
          <a:p>
            <a:pPr lvl="0"/>
            <a:r>
              <a:rPr lang="en-GB" dirty="0"/>
              <a:t>Click to edit Master text styles</a:t>
            </a:r>
          </a:p>
        </p:txBody>
      </p:sp>
      <p:sp>
        <p:nvSpPr>
          <p:cNvPr id="12" name="Text Placeholder 37">
            <a:extLst>
              <a:ext uri="{FF2B5EF4-FFF2-40B4-BE49-F238E27FC236}">
                <a16:creationId xmlns:a16="http://schemas.microsoft.com/office/drawing/2014/main" id="{799B9A92-7AAA-4E7B-CC52-1626B430F6B7}"/>
              </a:ext>
            </a:extLst>
          </p:cNvPr>
          <p:cNvSpPr>
            <a:spLocks noGrp="1"/>
          </p:cNvSpPr>
          <p:nvPr>
            <p:ph type="body" sz="quarter" idx="32" hasCustomPrompt="1"/>
          </p:nvPr>
        </p:nvSpPr>
        <p:spPr>
          <a:xfrm>
            <a:off x="2595153" y="3523927"/>
            <a:ext cx="2189086" cy="230968"/>
          </a:xfrm>
        </p:spPr>
        <p:txBody>
          <a:bodyPr>
            <a:noAutofit/>
          </a:bodyPr>
          <a:lstStyle>
            <a:lvl1pPr marL="0" indent="0">
              <a:lnSpc>
                <a:spcPct val="100000"/>
              </a:lnSpc>
              <a:buNone/>
              <a:defRPr sz="1100">
                <a:latin typeface="+mj-lt"/>
              </a:defRPr>
            </a:lvl1pPr>
          </a:lstStyle>
          <a:p>
            <a:pPr lvl="0"/>
            <a:r>
              <a:rPr lang="en-GB" dirty="0"/>
              <a:t>Title</a:t>
            </a:r>
          </a:p>
        </p:txBody>
      </p:sp>
      <p:sp>
        <p:nvSpPr>
          <p:cNvPr id="13" name="Text Placeholder 37">
            <a:extLst>
              <a:ext uri="{FF2B5EF4-FFF2-40B4-BE49-F238E27FC236}">
                <a16:creationId xmlns:a16="http://schemas.microsoft.com/office/drawing/2014/main" id="{E4053D08-5AA2-3500-62D8-79395EFE7A6D}"/>
              </a:ext>
            </a:extLst>
          </p:cNvPr>
          <p:cNvSpPr>
            <a:spLocks noGrp="1"/>
          </p:cNvSpPr>
          <p:nvPr>
            <p:ph type="body" sz="quarter" idx="33"/>
          </p:nvPr>
        </p:nvSpPr>
        <p:spPr>
          <a:xfrm>
            <a:off x="6326264" y="3754895"/>
            <a:ext cx="2189086" cy="1111574"/>
          </a:xfrm>
        </p:spPr>
        <p:txBody>
          <a:bodyPr>
            <a:noAutofit/>
          </a:bodyPr>
          <a:lstStyle>
            <a:lvl1pPr marL="0" indent="0">
              <a:lnSpc>
                <a:spcPts val="1420"/>
              </a:lnSpc>
              <a:buNone/>
              <a:defRPr sz="1000"/>
            </a:lvl1pPr>
          </a:lstStyle>
          <a:p>
            <a:pPr lvl="0"/>
            <a:r>
              <a:rPr lang="en-GB" dirty="0"/>
              <a:t>Click to edit Master text styles</a:t>
            </a:r>
          </a:p>
        </p:txBody>
      </p:sp>
      <p:sp>
        <p:nvSpPr>
          <p:cNvPr id="14" name="Text Placeholder 37">
            <a:extLst>
              <a:ext uri="{FF2B5EF4-FFF2-40B4-BE49-F238E27FC236}">
                <a16:creationId xmlns:a16="http://schemas.microsoft.com/office/drawing/2014/main" id="{F9A99859-2D06-D7A4-30D0-AC78A7F00224}"/>
              </a:ext>
            </a:extLst>
          </p:cNvPr>
          <p:cNvSpPr>
            <a:spLocks noGrp="1"/>
          </p:cNvSpPr>
          <p:nvPr>
            <p:ph type="body" sz="quarter" idx="34" hasCustomPrompt="1"/>
          </p:nvPr>
        </p:nvSpPr>
        <p:spPr>
          <a:xfrm>
            <a:off x="6326264" y="3523927"/>
            <a:ext cx="2189086" cy="230968"/>
          </a:xfrm>
        </p:spPr>
        <p:txBody>
          <a:bodyPr>
            <a:noAutofit/>
          </a:bodyPr>
          <a:lstStyle>
            <a:lvl1pPr marL="0" indent="0">
              <a:lnSpc>
                <a:spcPct val="100000"/>
              </a:lnSpc>
              <a:buNone/>
              <a:defRPr sz="1100">
                <a:latin typeface="+mj-lt"/>
              </a:defRPr>
            </a:lvl1pPr>
          </a:lstStyle>
          <a:p>
            <a:pPr lvl="0"/>
            <a:r>
              <a:rPr lang="en-GB" dirty="0"/>
              <a:t>Title</a:t>
            </a:r>
          </a:p>
        </p:txBody>
      </p:sp>
      <p:sp>
        <p:nvSpPr>
          <p:cNvPr id="15" name="Text Placeholder 37">
            <a:extLst>
              <a:ext uri="{FF2B5EF4-FFF2-40B4-BE49-F238E27FC236}">
                <a16:creationId xmlns:a16="http://schemas.microsoft.com/office/drawing/2014/main" id="{066761E8-326E-76C8-9821-78B71CA33CC9}"/>
              </a:ext>
            </a:extLst>
          </p:cNvPr>
          <p:cNvSpPr>
            <a:spLocks noGrp="1"/>
          </p:cNvSpPr>
          <p:nvPr>
            <p:ph type="body" sz="quarter" idx="35"/>
          </p:nvPr>
        </p:nvSpPr>
        <p:spPr>
          <a:xfrm>
            <a:off x="4613701" y="1771112"/>
            <a:ext cx="2189086" cy="1111574"/>
          </a:xfrm>
        </p:spPr>
        <p:txBody>
          <a:bodyPr>
            <a:noAutofit/>
          </a:bodyPr>
          <a:lstStyle>
            <a:lvl1pPr marL="0" indent="0">
              <a:lnSpc>
                <a:spcPts val="1420"/>
              </a:lnSpc>
              <a:buNone/>
              <a:defRPr sz="1000"/>
            </a:lvl1pPr>
          </a:lstStyle>
          <a:p>
            <a:pPr lvl="0"/>
            <a:r>
              <a:rPr lang="en-GB" dirty="0"/>
              <a:t>Click to edit Master text styles</a:t>
            </a:r>
          </a:p>
        </p:txBody>
      </p:sp>
      <p:sp>
        <p:nvSpPr>
          <p:cNvPr id="16" name="Text Placeholder 37">
            <a:extLst>
              <a:ext uri="{FF2B5EF4-FFF2-40B4-BE49-F238E27FC236}">
                <a16:creationId xmlns:a16="http://schemas.microsoft.com/office/drawing/2014/main" id="{5C09FFC0-D14C-36BE-61AA-DA57EC7CBD13}"/>
              </a:ext>
            </a:extLst>
          </p:cNvPr>
          <p:cNvSpPr>
            <a:spLocks noGrp="1"/>
          </p:cNvSpPr>
          <p:nvPr>
            <p:ph type="body" sz="quarter" idx="36" hasCustomPrompt="1"/>
          </p:nvPr>
        </p:nvSpPr>
        <p:spPr>
          <a:xfrm>
            <a:off x="4613701" y="1540144"/>
            <a:ext cx="2189086" cy="230968"/>
          </a:xfrm>
        </p:spPr>
        <p:txBody>
          <a:bodyPr>
            <a:noAutofit/>
          </a:bodyPr>
          <a:lstStyle>
            <a:lvl1pPr marL="0" indent="0">
              <a:lnSpc>
                <a:spcPct val="100000"/>
              </a:lnSpc>
              <a:buNone/>
              <a:defRPr sz="1100">
                <a:latin typeface="+mj-lt"/>
              </a:defRPr>
            </a:lvl1pPr>
          </a:lstStyle>
          <a:p>
            <a:pPr lvl="0"/>
            <a:r>
              <a:rPr lang="en-GB" dirty="0"/>
              <a:t>Title</a:t>
            </a:r>
          </a:p>
        </p:txBody>
      </p:sp>
      <p:sp>
        <p:nvSpPr>
          <p:cNvPr id="17" name="Oval 16">
            <a:extLst>
              <a:ext uri="{FF2B5EF4-FFF2-40B4-BE49-F238E27FC236}">
                <a16:creationId xmlns:a16="http://schemas.microsoft.com/office/drawing/2014/main" id="{AE6101E6-EB56-514B-5F50-17042309DAE8}"/>
              </a:ext>
            </a:extLst>
          </p:cNvPr>
          <p:cNvSpPr/>
          <p:nvPr userDrawn="1"/>
        </p:nvSpPr>
        <p:spPr>
          <a:xfrm>
            <a:off x="491184"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100"/>
          </a:p>
        </p:txBody>
      </p:sp>
      <p:cxnSp>
        <p:nvCxnSpPr>
          <p:cNvPr id="19" name="Straight Connector 18">
            <a:extLst>
              <a:ext uri="{FF2B5EF4-FFF2-40B4-BE49-F238E27FC236}">
                <a16:creationId xmlns:a16="http://schemas.microsoft.com/office/drawing/2014/main" id="{C3306D53-5ACD-8D51-77A0-AF1FCE80599C}"/>
              </a:ext>
            </a:extLst>
          </p:cNvPr>
          <p:cNvCxnSpPr/>
          <p:nvPr userDrawn="1"/>
        </p:nvCxnSpPr>
        <p:spPr>
          <a:xfrm>
            <a:off x="628650" y="1540143"/>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21" name="Text Placeholder 20">
            <a:extLst>
              <a:ext uri="{FF2B5EF4-FFF2-40B4-BE49-F238E27FC236}">
                <a16:creationId xmlns:a16="http://schemas.microsoft.com/office/drawing/2014/main" id="{6326E29F-16D4-A90F-EFA7-6799A68C9368}"/>
              </a:ext>
            </a:extLst>
          </p:cNvPr>
          <p:cNvSpPr>
            <a:spLocks noGrp="1"/>
          </p:cNvSpPr>
          <p:nvPr>
            <p:ph type="body" sz="quarter" idx="37" hasCustomPrompt="1"/>
          </p:nvPr>
        </p:nvSpPr>
        <p:spPr>
          <a:xfrm>
            <a:off x="490538"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22" name="Oval 21">
            <a:extLst>
              <a:ext uri="{FF2B5EF4-FFF2-40B4-BE49-F238E27FC236}">
                <a16:creationId xmlns:a16="http://schemas.microsoft.com/office/drawing/2014/main" id="{38194255-D085-46E0-6231-922300E9157D}"/>
              </a:ext>
            </a:extLst>
          </p:cNvPr>
          <p:cNvSpPr/>
          <p:nvPr userDrawn="1"/>
        </p:nvSpPr>
        <p:spPr>
          <a:xfrm>
            <a:off x="2320222"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100"/>
          </a:p>
        </p:txBody>
      </p:sp>
      <p:cxnSp>
        <p:nvCxnSpPr>
          <p:cNvPr id="23" name="Straight Connector 22">
            <a:extLst>
              <a:ext uri="{FF2B5EF4-FFF2-40B4-BE49-F238E27FC236}">
                <a16:creationId xmlns:a16="http://schemas.microsoft.com/office/drawing/2014/main" id="{C64A8675-0FB7-E28A-1C99-3EA467D5A6C1}"/>
              </a:ext>
            </a:extLst>
          </p:cNvPr>
          <p:cNvCxnSpPr/>
          <p:nvPr userDrawn="1"/>
        </p:nvCxnSpPr>
        <p:spPr>
          <a:xfrm>
            <a:off x="2457688" y="3404245"/>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24" name="Text Placeholder 20">
            <a:extLst>
              <a:ext uri="{FF2B5EF4-FFF2-40B4-BE49-F238E27FC236}">
                <a16:creationId xmlns:a16="http://schemas.microsoft.com/office/drawing/2014/main" id="{B5C4BE67-32CE-1E21-DEFF-496B9E6355A4}"/>
              </a:ext>
            </a:extLst>
          </p:cNvPr>
          <p:cNvSpPr>
            <a:spLocks noGrp="1"/>
          </p:cNvSpPr>
          <p:nvPr>
            <p:ph type="body" sz="quarter" idx="38" hasCustomPrompt="1"/>
          </p:nvPr>
        </p:nvSpPr>
        <p:spPr>
          <a:xfrm>
            <a:off x="2319576"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25" name="Oval 24">
            <a:extLst>
              <a:ext uri="{FF2B5EF4-FFF2-40B4-BE49-F238E27FC236}">
                <a16:creationId xmlns:a16="http://schemas.microsoft.com/office/drawing/2014/main" id="{D811D438-99FE-1A82-B365-9C79FFD3A6CC}"/>
              </a:ext>
            </a:extLst>
          </p:cNvPr>
          <p:cNvSpPr/>
          <p:nvPr userDrawn="1"/>
        </p:nvSpPr>
        <p:spPr>
          <a:xfrm>
            <a:off x="4338770"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100"/>
          </a:p>
        </p:txBody>
      </p:sp>
      <p:cxnSp>
        <p:nvCxnSpPr>
          <p:cNvPr id="26" name="Straight Connector 25">
            <a:extLst>
              <a:ext uri="{FF2B5EF4-FFF2-40B4-BE49-F238E27FC236}">
                <a16:creationId xmlns:a16="http://schemas.microsoft.com/office/drawing/2014/main" id="{49194AE1-61C2-FED8-2ED9-5B153829A054}"/>
              </a:ext>
            </a:extLst>
          </p:cNvPr>
          <p:cNvCxnSpPr/>
          <p:nvPr userDrawn="1"/>
        </p:nvCxnSpPr>
        <p:spPr>
          <a:xfrm>
            <a:off x="4476236" y="1540143"/>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27" name="Text Placeholder 20">
            <a:extLst>
              <a:ext uri="{FF2B5EF4-FFF2-40B4-BE49-F238E27FC236}">
                <a16:creationId xmlns:a16="http://schemas.microsoft.com/office/drawing/2014/main" id="{FB9E97F9-E054-A500-AC00-115695159600}"/>
              </a:ext>
            </a:extLst>
          </p:cNvPr>
          <p:cNvSpPr>
            <a:spLocks noGrp="1"/>
          </p:cNvSpPr>
          <p:nvPr>
            <p:ph type="body" sz="quarter" idx="39" hasCustomPrompt="1"/>
          </p:nvPr>
        </p:nvSpPr>
        <p:spPr>
          <a:xfrm>
            <a:off x="4338124"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28" name="Oval 27">
            <a:extLst>
              <a:ext uri="{FF2B5EF4-FFF2-40B4-BE49-F238E27FC236}">
                <a16:creationId xmlns:a16="http://schemas.microsoft.com/office/drawing/2014/main" id="{FE954F90-E136-07C7-EA86-B8C5664DE220}"/>
              </a:ext>
            </a:extLst>
          </p:cNvPr>
          <p:cNvSpPr/>
          <p:nvPr userDrawn="1"/>
        </p:nvSpPr>
        <p:spPr>
          <a:xfrm>
            <a:off x="6051333" y="3047436"/>
            <a:ext cx="274931" cy="274931"/>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100"/>
          </a:p>
        </p:txBody>
      </p:sp>
      <p:cxnSp>
        <p:nvCxnSpPr>
          <p:cNvPr id="29" name="Straight Connector 28">
            <a:extLst>
              <a:ext uri="{FF2B5EF4-FFF2-40B4-BE49-F238E27FC236}">
                <a16:creationId xmlns:a16="http://schemas.microsoft.com/office/drawing/2014/main" id="{CBE7707C-5DEE-95EB-9D1D-1406FB48599A}"/>
              </a:ext>
            </a:extLst>
          </p:cNvPr>
          <p:cNvCxnSpPr/>
          <p:nvPr userDrawn="1"/>
        </p:nvCxnSpPr>
        <p:spPr>
          <a:xfrm>
            <a:off x="6188799" y="3322367"/>
            <a:ext cx="0" cy="1427782"/>
          </a:xfrm>
          <a:prstGeom prst="line">
            <a:avLst/>
          </a:prstGeom>
          <a:ln w="12700" cap="rnd">
            <a:solidFill>
              <a:schemeClr val="tx2">
                <a:lumMod val="20000"/>
                <a:lumOff val="80000"/>
              </a:schemeClr>
            </a:solidFill>
            <a:prstDash val="sysDot"/>
            <a:round/>
          </a:ln>
        </p:spPr>
        <p:style>
          <a:lnRef idx="2">
            <a:schemeClr val="accent1"/>
          </a:lnRef>
          <a:fillRef idx="0">
            <a:schemeClr val="accent1"/>
          </a:fillRef>
          <a:effectRef idx="1">
            <a:schemeClr val="accent1"/>
          </a:effectRef>
          <a:fontRef idx="minor">
            <a:schemeClr val="tx1"/>
          </a:fontRef>
        </p:style>
      </p:cxnSp>
      <p:sp>
        <p:nvSpPr>
          <p:cNvPr id="30" name="Text Placeholder 20">
            <a:extLst>
              <a:ext uri="{FF2B5EF4-FFF2-40B4-BE49-F238E27FC236}">
                <a16:creationId xmlns:a16="http://schemas.microsoft.com/office/drawing/2014/main" id="{7DB41D43-F8F7-FDBB-23B2-403423E9BC2D}"/>
              </a:ext>
            </a:extLst>
          </p:cNvPr>
          <p:cNvSpPr>
            <a:spLocks noGrp="1"/>
          </p:cNvSpPr>
          <p:nvPr>
            <p:ph type="body" sz="quarter" idx="40" hasCustomPrompt="1"/>
          </p:nvPr>
        </p:nvSpPr>
        <p:spPr>
          <a:xfrm>
            <a:off x="6050687" y="3048000"/>
            <a:ext cx="276225" cy="274638"/>
          </a:xfrm>
        </p:spPr>
        <p:txBody>
          <a:bodyPr lIns="0" tIns="0" rIns="0" bIns="0" anchor="ctr">
            <a:normAutofit/>
          </a:bodyPr>
          <a:lstStyle>
            <a:lvl1pPr marL="0" indent="0" algn="ctr">
              <a:lnSpc>
                <a:spcPct val="100000"/>
              </a:lnSpc>
              <a:buNone/>
              <a:defRPr sz="1100"/>
            </a:lvl1pPr>
          </a:lstStyle>
          <a:p>
            <a:pPr lvl="0"/>
            <a:r>
              <a:rPr lang="en-GB" dirty="0"/>
              <a:t>1</a:t>
            </a:r>
          </a:p>
        </p:txBody>
      </p:sp>
      <p:sp>
        <p:nvSpPr>
          <p:cNvPr id="2" name="Date Placeholder 3">
            <a:extLst>
              <a:ext uri="{FF2B5EF4-FFF2-40B4-BE49-F238E27FC236}">
                <a16:creationId xmlns:a16="http://schemas.microsoft.com/office/drawing/2014/main" id="{FF74C00B-4A12-BF7F-7503-1D52E17DF172}"/>
              </a:ext>
            </a:extLst>
          </p:cNvPr>
          <p:cNvSpPr>
            <a:spLocks noGrp="1"/>
          </p:cNvSpPr>
          <p:nvPr>
            <p:ph type="dt" sz="half" idx="12"/>
          </p:nvPr>
        </p:nvSpPr>
        <p:spPr>
          <a:xfrm>
            <a:off x="6551930" y="4881879"/>
            <a:ext cx="2057400" cy="215107"/>
          </a:xfrm>
        </p:spPr>
        <p:txBody>
          <a:bodyPr/>
          <a:lstStyle>
            <a:lvl1pPr algn="r">
              <a:lnSpc>
                <a:spcPct val="100000"/>
              </a:lnSpc>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82CC9E13-E14B-CA68-A485-1453233C8447}"/>
              </a:ext>
            </a:extLst>
          </p:cNvPr>
          <p:cNvSpPr>
            <a:spLocks noGrp="1"/>
          </p:cNvSpPr>
          <p:nvPr>
            <p:ph type="ftr" sz="quarter" idx="13"/>
          </p:nvPr>
        </p:nvSpPr>
        <p:spPr>
          <a:xfrm>
            <a:off x="122555" y="4881879"/>
            <a:ext cx="1954530" cy="215107"/>
          </a:xfrm>
        </p:spPr>
        <p:txBody>
          <a:bodyPr/>
          <a:lstStyle>
            <a:lvl1pPr algn="l">
              <a:lnSpc>
                <a:spcPct val="100000"/>
              </a:lnSpc>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F4EBEF3D-B6D0-5FAE-7377-F557A5B2302F}"/>
              </a:ext>
            </a:extLst>
          </p:cNvPr>
          <p:cNvSpPr>
            <a:spLocks noGrp="1"/>
          </p:cNvSpPr>
          <p:nvPr>
            <p:ph type="sldNum" sz="quarter" idx="14"/>
          </p:nvPr>
        </p:nvSpPr>
        <p:spPr>
          <a:xfrm>
            <a:off x="8609330" y="4881879"/>
            <a:ext cx="412114" cy="215107"/>
          </a:xfrm>
        </p:spPr>
        <p:txBody>
          <a:bodyPr/>
          <a:lstStyle>
            <a:lvl1pPr>
              <a:lnSpc>
                <a:spcPct val="100000"/>
              </a:lnSpc>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FAC15BF3-D119-A789-6E16-0AE72814F6D7}"/>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675360999"/>
      </p:ext>
    </p:extLst>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xes 1">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5C10D1E-52C6-F516-7529-808D47540ECB}"/>
              </a:ext>
            </a:extLst>
          </p:cNvPr>
          <p:cNvSpPr/>
          <p:nvPr userDrawn="1"/>
        </p:nvSpPr>
        <p:spPr>
          <a:xfrm>
            <a:off x="188259" y="197107"/>
            <a:ext cx="2107753" cy="1699015"/>
          </a:xfrm>
          <a:prstGeom prst="roundRect">
            <a:avLst>
              <a:gd name="adj" fmla="val 1086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474C22B5-7FEA-0D4D-0104-7AFFC429FB1C}"/>
              </a:ext>
            </a:extLst>
          </p:cNvPr>
          <p:cNvSpPr/>
          <p:nvPr userDrawn="1"/>
        </p:nvSpPr>
        <p:spPr>
          <a:xfrm>
            <a:off x="2400301" y="197107"/>
            <a:ext cx="2107753" cy="1699015"/>
          </a:xfrm>
          <a:prstGeom prst="roundRect">
            <a:avLst>
              <a:gd name="adj" fmla="val 1086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81DA6C53-23FD-D1CA-D1E6-FBC6C2B1C17D}"/>
              </a:ext>
            </a:extLst>
          </p:cNvPr>
          <p:cNvSpPr/>
          <p:nvPr userDrawn="1"/>
        </p:nvSpPr>
        <p:spPr>
          <a:xfrm>
            <a:off x="4612342" y="197107"/>
            <a:ext cx="2107753" cy="1699015"/>
          </a:xfrm>
          <a:prstGeom prst="roundRect">
            <a:avLst>
              <a:gd name="adj" fmla="val 1086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49CC1666-9233-006F-E186-A7132D2F3A04}"/>
              </a:ext>
            </a:extLst>
          </p:cNvPr>
          <p:cNvSpPr/>
          <p:nvPr userDrawn="1"/>
        </p:nvSpPr>
        <p:spPr>
          <a:xfrm>
            <a:off x="6824383" y="197107"/>
            <a:ext cx="2107753" cy="1699015"/>
          </a:xfrm>
          <a:prstGeom prst="roundRect">
            <a:avLst>
              <a:gd name="adj" fmla="val 1086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ounded Rectangle 12">
            <a:extLst>
              <a:ext uri="{FF2B5EF4-FFF2-40B4-BE49-F238E27FC236}">
                <a16:creationId xmlns:a16="http://schemas.microsoft.com/office/drawing/2014/main" id="{86B2B901-EE30-2B00-A7C2-D94D0A731698}"/>
              </a:ext>
            </a:extLst>
          </p:cNvPr>
          <p:cNvSpPr/>
          <p:nvPr userDrawn="1"/>
        </p:nvSpPr>
        <p:spPr>
          <a:xfrm>
            <a:off x="188259" y="1999013"/>
            <a:ext cx="2107753" cy="2947380"/>
          </a:xfrm>
          <a:prstGeom prst="roundRect">
            <a:avLst>
              <a:gd name="adj" fmla="val 830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E35653FA-DC9B-E35A-9844-1A8659DE06F2}"/>
              </a:ext>
            </a:extLst>
          </p:cNvPr>
          <p:cNvSpPr/>
          <p:nvPr userDrawn="1"/>
        </p:nvSpPr>
        <p:spPr>
          <a:xfrm>
            <a:off x="2400300" y="1999013"/>
            <a:ext cx="6531836" cy="2947380"/>
          </a:xfrm>
          <a:prstGeom prst="roundRect">
            <a:avLst>
              <a:gd name="adj" fmla="val 6298"/>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3882095"/>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86646DB-4527-7C4A-73E0-EA9AB089F23A}"/>
              </a:ext>
            </a:extLst>
          </p:cNvPr>
          <p:cNvSpPr/>
          <p:nvPr userDrawn="1"/>
        </p:nvSpPr>
        <p:spPr>
          <a:xfrm>
            <a:off x="121024" y="114301"/>
            <a:ext cx="8875058" cy="3207124"/>
          </a:xfrm>
          <a:prstGeom prst="roundRect">
            <a:avLst>
              <a:gd name="adj" fmla="val 2526"/>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4943CFD4-DEE9-E761-E311-2D9C4495050E}"/>
              </a:ext>
            </a:extLst>
          </p:cNvPr>
          <p:cNvSpPr>
            <a:spLocks noGrp="1"/>
          </p:cNvSpPr>
          <p:nvPr>
            <p:ph type="body" sz="quarter" idx="10" hasCustomPrompt="1"/>
          </p:nvPr>
        </p:nvSpPr>
        <p:spPr>
          <a:xfrm>
            <a:off x="1432719" y="3556468"/>
            <a:ext cx="4167982" cy="1385326"/>
          </a:xfrm>
        </p:spPr>
        <p:txBody>
          <a:bodyPr anchor="ctr">
            <a:normAutofit/>
          </a:bodyPr>
          <a:lstStyle>
            <a:lvl1pPr marL="0" indent="0">
              <a:lnSpc>
                <a:spcPct val="100000"/>
              </a:lnSpc>
              <a:buNone/>
              <a:defRPr sz="9600" b="1" i="0">
                <a:latin typeface="Franklin Gothic Demi Cond" panose="020B0603020102020204" pitchFamily="34" charset="0"/>
              </a:defRPr>
            </a:lvl1pPr>
          </a:lstStyle>
          <a:p>
            <a:pPr lvl="0"/>
            <a:r>
              <a:rPr lang="en-GB" dirty="0"/>
              <a:t>01.</a:t>
            </a:r>
          </a:p>
        </p:txBody>
      </p:sp>
      <p:sp>
        <p:nvSpPr>
          <p:cNvPr id="9" name="Title 1">
            <a:extLst>
              <a:ext uri="{FF2B5EF4-FFF2-40B4-BE49-F238E27FC236}">
                <a16:creationId xmlns:a16="http://schemas.microsoft.com/office/drawing/2014/main" id="{540DF502-823E-9235-DD4E-27D049443465}"/>
              </a:ext>
            </a:extLst>
          </p:cNvPr>
          <p:cNvSpPr>
            <a:spLocks noGrp="1"/>
          </p:cNvSpPr>
          <p:nvPr>
            <p:ph type="ctrTitle"/>
          </p:nvPr>
        </p:nvSpPr>
        <p:spPr>
          <a:xfrm>
            <a:off x="1432718" y="444500"/>
            <a:ext cx="7119001" cy="2584451"/>
          </a:xfrm>
        </p:spPr>
        <p:txBody>
          <a:bodyPr anchor="b">
            <a:normAutofit/>
          </a:bodyPr>
          <a:lstStyle>
            <a:lvl1pPr algn="l">
              <a:defRPr sz="3600"/>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47BC0608-84CA-998E-4ED0-ED1B321653A2}"/>
              </a:ext>
            </a:extLst>
          </p:cNvPr>
          <p:cNvSpPr>
            <a:spLocks noGrp="1"/>
          </p:cNvSpPr>
          <p:nvPr>
            <p:ph type="subTitle" idx="1"/>
          </p:nvPr>
        </p:nvSpPr>
        <p:spPr>
          <a:xfrm>
            <a:off x="5604898" y="3556468"/>
            <a:ext cx="3065320" cy="1244132"/>
          </a:xfrm>
        </p:spPr>
        <p:txBody>
          <a:bodyPr anchor="b">
            <a:normAutofit/>
          </a:bodyPr>
          <a:lstStyle>
            <a:lvl1pPr marL="0" indent="0" algn="l">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2023754909"/>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xes 2">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5C10D1E-52C6-F516-7529-808D47540ECB}"/>
              </a:ext>
            </a:extLst>
          </p:cNvPr>
          <p:cNvSpPr/>
          <p:nvPr userDrawn="1"/>
        </p:nvSpPr>
        <p:spPr>
          <a:xfrm>
            <a:off x="628650" y="1757680"/>
            <a:ext cx="2585196" cy="3112994"/>
          </a:xfrm>
          <a:prstGeom prst="roundRect">
            <a:avLst>
              <a:gd name="adj" fmla="val 571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474C22B5-7FEA-0D4D-0104-7AFFC429FB1C}"/>
              </a:ext>
            </a:extLst>
          </p:cNvPr>
          <p:cNvSpPr/>
          <p:nvPr userDrawn="1"/>
        </p:nvSpPr>
        <p:spPr>
          <a:xfrm>
            <a:off x="3279402" y="1757680"/>
            <a:ext cx="2585196" cy="3112994"/>
          </a:xfrm>
          <a:prstGeom prst="roundRect">
            <a:avLst>
              <a:gd name="adj" fmla="val 413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81DA6C53-23FD-D1CA-D1E6-FBC6C2B1C17D}"/>
              </a:ext>
            </a:extLst>
          </p:cNvPr>
          <p:cNvSpPr/>
          <p:nvPr userDrawn="1"/>
        </p:nvSpPr>
        <p:spPr>
          <a:xfrm>
            <a:off x="5930154" y="1757680"/>
            <a:ext cx="2585196" cy="3112994"/>
          </a:xfrm>
          <a:prstGeom prst="roundRect">
            <a:avLst>
              <a:gd name="adj" fmla="val 4924"/>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9B09153-990B-F88D-1F5D-31CD7270C8DF}"/>
              </a:ext>
            </a:extLst>
          </p:cNvPr>
          <p:cNvSpPr>
            <a:spLocks noGrp="1"/>
          </p:cNvSpPr>
          <p:nvPr>
            <p:ph type="title"/>
          </p:nvPr>
        </p:nvSpPr>
        <p:spPr>
          <a:xfrm>
            <a:off x="628650" y="729637"/>
            <a:ext cx="7886700" cy="571400"/>
          </a:xfrm>
        </p:spPr>
        <p:txBody>
          <a:bodyPr/>
          <a:lstStyle>
            <a:lvl1pPr algn="ctr">
              <a:defRPr/>
            </a:lvl1p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53BDB561-939B-6E37-1FAD-88CA33CBB3C4}"/>
              </a:ext>
            </a:extLst>
          </p:cNvPr>
          <p:cNvSpPr>
            <a:spLocks noGrp="1"/>
          </p:cNvSpPr>
          <p:nvPr>
            <p:ph type="body" sz="quarter" idx="22" hasCustomPrompt="1"/>
          </p:nvPr>
        </p:nvSpPr>
        <p:spPr>
          <a:xfrm>
            <a:off x="628650" y="1425425"/>
            <a:ext cx="2584450" cy="311403"/>
          </a:xfrm>
        </p:spPr>
        <p:txBody>
          <a:bodyPr>
            <a:normAutofit/>
          </a:bodyPr>
          <a:lstStyle>
            <a:lvl1pPr marL="0" indent="0" algn="ctr">
              <a:lnSpc>
                <a:spcPct val="100000"/>
              </a:lnSpc>
              <a:buNone/>
              <a:defRPr sz="1100">
                <a:latin typeface="+mj-lt"/>
              </a:defRPr>
            </a:lvl1pPr>
          </a:lstStyle>
          <a:p>
            <a:pPr lvl="0"/>
            <a:r>
              <a:rPr lang="en-GB" dirty="0"/>
              <a:t>Title</a:t>
            </a:r>
          </a:p>
        </p:txBody>
      </p:sp>
      <p:sp>
        <p:nvSpPr>
          <p:cNvPr id="7" name="Text Placeholder 4">
            <a:extLst>
              <a:ext uri="{FF2B5EF4-FFF2-40B4-BE49-F238E27FC236}">
                <a16:creationId xmlns:a16="http://schemas.microsoft.com/office/drawing/2014/main" id="{7841A1FE-1230-E4A2-81C2-34C6B31CB0F6}"/>
              </a:ext>
            </a:extLst>
          </p:cNvPr>
          <p:cNvSpPr>
            <a:spLocks noGrp="1"/>
          </p:cNvSpPr>
          <p:nvPr>
            <p:ph type="body" sz="quarter" idx="23" hasCustomPrompt="1"/>
          </p:nvPr>
        </p:nvSpPr>
        <p:spPr>
          <a:xfrm>
            <a:off x="3277721" y="1425425"/>
            <a:ext cx="2584450" cy="311403"/>
          </a:xfrm>
        </p:spPr>
        <p:txBody>
          <a:bodyPr>
            <a:normAutofit/>
          </a:bodyPr>
          <a:lstStyle>
            <a:lvl1pPr marL="0" indent="0" algn="ctr">
              <a:lnSpc>
                <a:spcPct val="100000"/>
              </a:lnSpc>
              <a:buNone/>
              <a:defRPr sz="1100">
                <a:latin typeface="+mj-lt"/>
              </a:defRPr>
            </a:lvl1pPr>
          </a:lstStyle>
          <a:p>
            <a:pPr lvl="0"/>
            <a:r>
              <a:rPr lang="en-GB" dirty="0"/>
              <a:t>Title</a:t>
            </a:r>
          </a:p>
        </p:txBody>
      </p:sp>
      <p:sp>
        <p:nvSpPr>
          <p:cNvPr id="8" name="Text Placeholder 4">
            <a:extLst>
              <a:ext uri="{FF2B5EF4-FFF2-40B4-BE49-F238E27FC236}">
                <a16:creationId xmlns:a16="http://schemas.microsoft.com/office/drawing/2014/main" id="{FE5D59E6-FB57-A632-311E-7274E9D7FFC7}"/>
              </a:ext>
            </a:extLst>
          </p:cNvPr>
          <p:cNvSpPr>
            <a:spLocks noGrp="1"/>
          </p:cNvSpPr>
          <p:nvPr>
            <p:ph type="body" sz="quarter" idx="24" hasCustomPrompt="1"/>
          </p:nvPr>
        </p:nvSpPr>
        <p:spPr>
          <a:xfrm>
            <a:off x="5926791" y="1425425"/>
            <a:ext cx="2584450" cy="311403"/>
          </a:xfrm>
        </p:spPr>
        <p:txBody>
          <a:bodyPr>
            <a:normAutofit/>
          </a:bodyPr>
          <a:lstStyle>
            <a:lvl1pPr marL="0" indent="0" algn="ctr">
              <a:lnSpc>
                <a:spcPct val="100000"/>
              </a:lnSpc>
              <a:buNone/>
              <a:defRPr sz="1100">
                <a:latin typeface="+mj-lt"/>
              </a:defRPr>
            </a:lvl1pPr>
          </a:lstStyle>
          <a:p>
            <a:pPr lvl="0"/>
            <a:r>
              <a:rPr lang="en-GB" dirty="0"/>
              <a:t>Title</a:t>
            </a:r>
          </a:p>
        </p:txBody>
      </p:sp>
      <p:cxnSp>
        <p:nvCxnSpPr>
          <p:cNvPr id="15" name="Straight Connector 14">
            <a:extLst>
              <a:ext uri="{FF2B5EF4-FFF2-40B4-BE49-F238E27FC236}">
                <a16:creationId xmlns:a16="http://schemas.microsoft.com/office/drawing/2014/main" id="{6D3201A3-E941-7128-8796-87B3F7EBD91E}"/>
              </a:ext>
            </a:extLst>
          </p:cNvPr>
          <p:cNvCxnSpPr>
            <a:cxnSpLocks/>
          </p:cNvCxnSpPr>
          <p:nvPr userDrawn="1"/>
        </p:nvCxnSpPr>
        <p:spPr>
          <a:xfrm>
            <a:off x="628650" y="2769572"/>
            <a:ext cx="788259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493EA19-9FCC-B5E2-373F-21228938B2B6}"/>
              </a:ext>
            </a:extLst>
          </p:cNvPr>
          <p:cNvCxnSpPr>
            <a:cxnSpLocks/>
          </p:cNvCxnSpPr>
          <p:nvPr userDrawn="1"/>
        </p:nvCxnSpPr>
        <p:spPr>
          <a:xfrm>
            <a:off x="628650" y="3905849"/>
            <a:ext cx="788259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 Placeholder 4">
            <a:extLst>
              <a:ext uri="{FF2B5EF4-FFF2-40B4-BE49-F238E27FC236}">
                <a16:creationId xmlns:a16="http://schemas.microsoft.com/office/drawing/2014/main" id="{8C651271-E978-3860-1B48-4B6ADBC97BB0}"/>
              </a:ext>
            </a:extLst>
          </p:cNvPr>
          <p:cNvSpPr>
            <a:spLocks noGrp="1"/>
          </p:cNvSpPr>
          <p:nvPr>
            <p:ph type="body" sz="quarter" idx="25" hasCustomPrompt="1"/>
          </p:nvPr>
        </p:nvSpPr>
        <p:spPr>
          <a:xfrm rot="16200000">
            <a:off x="-84441" y="2089258"/>
            <a:ext cx="1011892" cy="348735"/>
          </a:xfrm>
        </p:spPr>
        <p:txBody>
          <a:bodyPr>
            <a:normAutofit/>
          </a:bodyPr>
          <a:lstStyle>
            <a:lvl1pPr marL="0" indent="0" algn="ctr">
              <a:lnSpc>
                <a:spcPct val="100000"/>
              </a:lnSpc>
              <a:buNone/>
              <a:defRPr sz="1100">
                <a:latin typeface="+mj-lt"/>
              </a:defRPr>
            </a:lvl1pPr>
          </a:lstStyle>
          <a:p>
            <a:pPr lvl="0"/>
            <a:r>
              <a:rPr lang="en-GB" dirty="0"/>
              <a:t>Title</a:t>
            </a:r>
          </a:p>
        </p:txBody>
      </p:sp>
      <p:sp>
        <p:nvSpPr>
          <p:cNvPr id="21" name="Text Placeholder 4">
            <a:extLst>
              <a:ext uri="{FF2B5EF4-FFF2-40B4-BE49-F238E27FC236}">
                <a16:creationId xmlns:a16="http://schemas.microsoft.com/office/drawing/2014/main" id="{034F4BC8-5CC5-BDDB-8832-124B1B0B9FBC}"/>
              </a:ext>
            </a:extLst>
          </p:cNvPr>
          <p:cNvSpPr>
            <a:spLocks noGrp="1"/>
          </p:cNvSpPr>
          <p:nvPr>
            <p:ph type="body" sz="quarter" idx="26" hasCustomPrompt="1"/>
          </p:nvPr>
        </p:nvSpPr>
        <p:spPr>
          <a:xfrm rot="16200000">
            <a:off x="-141591" y="3168385"/>
            <a:ext cx="1126192" cy="348735"/>
          </a:xfrm>
        </p:spPr>
        <p:txBody>
          <a:bodyPr>
            <a:normAutofit/>
          </a:bodyPr>
          <a:lstStyle>
            <a:lvl1pPr marL="0" indent="0" algn="ctr">
              <a:lnSpc>
                <a:spcPct val="100000"/>
              </a:lnSpc>
              <a:buNone/>
              <a:defRPr sz="1100">
                <a:latin typeface="+mj-lt"/>
              </a:defRPr>
            </a:lvl1pPr>
          </a:lstStyle>
          <a:p>
            <a:pPr lvl="0"/>
            <a:r>
              <a:rPr lang="en-GB" dirty="0"/>
              <a:t>Title</a:t>
            </a:r>
          </a:p>
        </p:txBody>
      </p:sp>
      <p:sp>
        <p:nvSpPr>
          <p:cNvPr id="22" name="Text Placeholder 4">
            <a:extLst>
              <a:ext uri="{FF2B5EF4-FFF2-40B4-BE49-F238E27FC236}">
                <a16:creationId xmlns:a16="http://schemas.microsoft.com/office/drawing/2014/main" id="{2FE25E66-F619-7CA4-9EDC-8A47A9217BD5}"/>
              </a:ext>
            </a:extLst>
          </p:cNvPr>
          <p:cNvSpPr>
            <a:spLocks noGrp="1"/>
          </p:cNvSpPr>
          <p:nvPr>
            <p:ph type="body" sz="quarter" idx="27" hasCustomPrompt="1"/>
          </p:nvPr>
        </p:nvSpPr>
        <p:spPr>
          <a:xfrm rot="16200000">
            <a:off x="-55866" y="4218937"/>
            <a:ext cx="954741" cy="348734"/>
          </a:xfrm>
        </p:spPr>
        <p:txBody>
          <a:bodyPr>
            <a:normAutofit/>
          </a:bodyPr>
          <a:lstStyle>
            <a:lvl1pPr marL="0" indent="0" algn="ctr">
              <a:lnSpc>
                <a:spcPct val="100000"/>
              </a:lnSpc>
              <a:buNone/>
              <a:defRPr sz="1100">
                <a:latin typeface="+mj-lt"/>
              </a:defRPr>
            </a:lvl1pPr>
          </a:lstStyle>
          <a:p>
            <a:pPr lvl="0"/>
            <a:r>
              <a:rPr lang="en-GB" dirty="0"/>
              <a:t>Title</a:t>
            </a:r>
          </a:p>
        </p:txBody>
      </p:sp>
      <p:sp>
        <p:nvSpPr>
          <p:cNvPr id="24" name="Text Placeholder 23">
            <a:extLst>
              <a:ext uri="{FF2B5EF4-FFF2-40B4-BE49-F238E27FC236}">
                <a16:creationId xmlns:a16="http://schemas.microsoft.com/office/drawing/2014/main" id="{F870EEB7-E18E-C689-2EE9-25494C56DDDC}"/>
              </a:ext>
            </a:extLst>
          </p:cNvPr>
          <p:cNvSpPr>
            <a:spLocks noGrp="1"/>
          </p:cNvSpPr>
          <p:nvPr>
            <p:ph type="body" sz="quarter" idx="28" hasCustomPrompt="1"/>
          </p:nvPr>
        </p:nvSpPr>
        <p:spPr>
          <a:xfrm>
            <a:off x="739775" y="1912226"/>
            <a:ext cx="2363788" cy="778903"/>
          </a:xfrm>
        </p:spPr>
        <p:txBody>
          <a:bodyPr>
            <a:normAutofit/>
          </a:bodyPr>
          <a:lstStyle>
            <a:lvl1pPr marL="0" indent="0">
              <a:lnSpc>
                <a:spcPts val="1420"/>
              </a:lnSpc>
              <a:buNone/>
              <a:defRPr sz="1100">
                <a:solidFill>
                  <a:srgbClr val="423A75"/>
                </a:solidFill>
              </a:defRPr>
            </a:lvl1pPr>
          </a:lstStyle>
          <a:p>
            <a:pPr lvl="0"/>
            <a:r>
              <a:rPr lang="en-GB" dirty="0"/>
              <a:t>Add content</a:t>
            </a:r>
          </a:p>
        </p:txBody>
      </p:sp>
      <p:sp>
        <p:nvSpPr>
          <p:cNvPr id="25" name="Text Placeholder 23">
            <a:extLst>
              <a:ext uri="{FF2B5EF4-FFF2-40B4-BE49-F238E27FC236}">
                <a16:creationId xmlns:a16="http://schemas.microsoft.com/office/drawing/2014/main" id="{A77775B7-2314-2C70-23D6-E6A3C7D7D7B8}"/>
              </a:ext>
            </a:extLst>
          </p:cNvPr>
          <p:cNvSpPr>
            <a:spLocks noGrp="1"/>
          </p:cNvSpPr>
          <p:nvPr>
            <p:ph type="body" sz="quarter" idx="29" hasCustomPrompt="1"/>
          </p:nvPr>
        </p:nvSpPr>
        <p:spPr>
          <a:xfrm>
            <a:off x="739775" y="2903899"/>
            <a:ext cx="2363788" cy="877562"/>
          </a:xfrm>
        </p:spPr>
        <p:txBody>
          <a:bodyPr>
            <a:normAutofit/>
          </a:bodyPr>
          <a:lstStyle>
            <a:lvl1pPr marL="0" indent="0">
              <a:lnSpc>
                <a:spcPts val="1420"/>
              </a:lnSpc>
              <a:buNone/>
              <a:defRPr sz="1100">
                <a:solidFill>
                  <a:srgbClr val="423A75"/>
                </a:solidFill>
              </a:defRPr>
            </a:lvl1pPr>
          </a:lstStyle>
          <a:p>
            <a:pPr lvl="0"/>
            <a:r>
              <a:rPr lang="en-GB" dirty="0"/>
              <a:t>Add content</a:t>
            </a:r>
          </a:p>
        </p:txBody>
      </p:sp>
      <p:sp>
        <p:nvSpPr>
          <p:cNvPr id="26" name="Text Placeholder 23">
            <a:extLst>
              <a:ext uri="{FF2B5EF4-FFF2-40B4-BE49-F238E27FC236}">
                <a16:creationId xmlns:a16="http://schemas.microsoft.com/office/drawing/2014/main" id="{1223350D-8336-C1DD-2A82-9E155E3EE09F}"/>
              </a:ext>
            </a:extLst>
          </p:cNvPr>
          <p:cNvSpPr>
            <a:spLocks noGrp="1"/>
          </p:cNvSpPr>
          <p:nvPr>
            <p:ph type="body" sz="quarter" idx="30" hasCustomPrompt="1"/>
          </p:nvPr>
        </p:nvSpPr>
        <p:spPr>
          <a:xfrm>
            <a:off x="739775" y="4005043"/>
            <a:ext cx="2363788" cy="778903"/>
          </a:xfrm>
        </p:spPr>
        <p:txBody>
          <a:bodyPr>
            <a:normAutofit/>
          </a:bodyPr>
          <a:lstStyle>
            <a:lvl1pPr marL="0" indent="0">
              <a:lnSpc>
                <a:spcPts val="1420"/>
              </a:lnSpc>
              <a:buNone/>
              <a:defRPr sz="1100">
                <a:solidFill>
                  <a:srgbClr val="423A75"/>
                </a:solidFill>
              </a:defRPr>
            </a:lvl1pPr>
          </a:lstStyle>
          <a:p>
            <a:pPr lvl="0"/>
            <a:r>
              <a:rPr lang="en-GB" dirty="0"/>
              <a:t>Add content</a:t>
            </a:r>
          </a:p>
        </p:txBody>
      </p:sp>
      <p:sp>
        <p:nvSpPr>
          <p:cNvPr id="27" name="Text Placeholder 23">
            <a:extLst>
              <a:ext uri="{FF2B5EF4-FFF2-40B4-BE49-F238E27FC236}">
                <a16:creationId xmlns:a16="http://schemas.microsoft.com/office/drawing/2014/main" id="{651BF795-E3DD-3049-C855-3E1DD8364EF0}"/>
              </a:ext>
            </a:extLst>
          </p:cNvPr>
          <p:cNvSpPr>
            <a:spLocks noGrp="1"/>
          </p:cNvSpPr>
          <p:nvPr>
            <p:ph type="body" sz="quarter" idx="31" hasCustomPrompt="1"/>
          </p:nvPr>
        </p:nvSpPr>
        <p:spPr>
          <a:xfrm>
            <a:off x="3386384" y="1912226"/>
            <a:ext cx="2363788" cy="778903"/>
          </a:xfrm>
        </p:spPr>
        <p:txBody>
          <a:bodyPr>
            <a:normAutofit/>
          </a:bodyPr>
          <a:lstStyle>
            <a:lvl1pPr marL="0" indent="0">
              <a:lnSpc>
                <a:spcPts val="1420"/>
              </a:lnSpc>
              <a:buNone/>
              <a:defRPr sz="1100">
                <a:solidFill>
                  <a:srgbClr val="7E1C74"/>
                </a:solidFill>
              </a:defRPr>
            </a:lvl1pPr>
          </a:lstStyle>
          <a:p>
            <a:pPr lvl="0"/>
            <a:r>
              <a:rPr lang="en-GB" dirty="0"/>
              <a:t>Add content</a:t>
            </a:r>
          </a:p>
        </p:txBody>
      </p:sp>
      <p:sp>
        <p:nvSpPr>
          <p:cNvPr id="28" name="Text Placeholder 23">
            <a:extLst>
              <a:ext uri="{FF2B5EF4-FFF2-40B4-BE49-F238E27FC236}">
                <a16:creationId xmlns:a16="http://schemas.microsoft.com/office/drawing/2014/main" id="{05C009DD-EC50-2835-2059-E293B6261C3D}"/>
              </a:ext>
            </a:extLst>
          </p:cNvPr>
          <p:cNvSpPr>
            <a:spLocks noGrp="1"/>
          </p:cNvSpPr>
          <p:nvPr>
            <p:ph type="body" sz="quarter" idx="32" hasCustomPrompt="1"/>
          </p:nvPr>
        </p:nvSpPr>
        <p:spPr>
          <a:xfrm>
            <a:off x="3386384" y="2903899"/>
            <a:ext cx="2363788" cy="877562"/>
          </a:xfrm>
        </p:spPr>
        <p:txBody>
          <a:bodyPr>
            <a:normAutofit/>
          </a:bodyPr>
          <a:lstStyle>
            <a:lvl1pPr marL="0" indent="0">
              <a:lnSpc>
                <a:spcPts val="1420"/>
              </a:lnSpc>
              <a:buNone/>
              <a:defRPr sz="1100">
                <a:solidFill>
                  <a:srgbClr val="7E1C74"/>
                </a:solidFill>
              </a:defRPr>
            </a:lvl1pPr>
          </a:lstStyle>
          <a:p>
            <a:pPr lvl="0"/>
            <a:r>
              <a:rPr lang="en-GB" dirty="0"/>
              <a:t>Add content</a:t>
            </a:r>
          </a:p>
        </p:txBody>
      </p:sp>
      <p:sp>
        <p:nvSpPr>
          <p:cNvPr id="29" name="Text Placeholder 23">
            <a:extLst>
              <a:ext uri="{FF2B5EF4-FFF2-40B4-BE49-F238E27FC236}">
                <a16:creationId xmlns:a16="http://schemas.microsoft.com/office/drawing/2014/main" id="{7495CA7F-E314-736C-D126-1D1C0A0A1337}"/>
              </a:ext>
            </a:extLst>
          </p:cNvPr>
          <p:cNvSpPr>
            <a:spLocks noGrp="1"/>
          </p:cNvSpPr>
          <p:nvPr>
            <p:ph type="body" sz="quarter" idx="33" hasCustomPrompt="1"/>
          </p:nvPr>
        </p:nvSpPr>
        <p:spPr>
          <a:xfrm>
            <a:off x="3386384" y="4005043"/>
            <a:ext cx="2363788" cy="778903"/>
          </a:xfrm>
        </p:spPr>
        <p:txBody>
          <a:bodyPr>
            <a:normAutofit/>
          </a:bodyPr>
          <a:lstStyle>
            <a:lvl1pPr marL="0" indent="0">
              <a:lnSpc>
                <a:spcPts val="1420"/>
              </a:lnSpc>
              <a:buNone/>
              <a:defRPr sz="1100">
                <a:solidFill>
                  <a:srgbClr val="7E1C74"/>
                </a:solidFill>
              </a:defRPr>
            </a:lvl1pPr>
          </a:lstStyle>
          <a:p>
            <a:pPr lvl="0"/>
            <a:r>
              <a:rPr lang="en-GB" dirty="0"/>
              <a:t>Add content</a:t>
            </a:r>
          </a:p>
        </p:txBody>
      </p:sp>
      <p:sp>
        <p:nvSpPr>
          <p:cNvPr id="30" name="Text Placeholder 23">
            <a:extLst>
              <a:ext uri="{FF2B5EF4-FFF2-40B4-BE49-F238E27FC236}">
                <a16:creationId xmlns:a16="http://schemas.microsoft.com/office/drawing/2014/main" id="{52AB25AC-4742-BF71-28D5-AB9CD02FB68A}"/>
              </a:ext>
            </a:extLst>
          </p:cNvPr>
          <p:cNvSpPr>
            <a:spLocks noGrp="1"/>
          </p:cNvSpPr>
          <p:nvPr>
            <p:ph type="body" sz="quarter" idx="34" hasCustomPrompt="1"/>
          </p:nvPr>
        </p:nvSpPr>
        <p:spPr>
          <a:xfrm>
            <a:off x="6045872" y="1912226"/>
            <a:ext cx="2363788" cy="778903"/>
          </a:xfrm>
        </p:spPr>
        <p:txBody>
          <a:bodyPr>
            <a:normAutofit/>
          </a:bodyPr>
          <a:lstStyle>
            <a:lvl1pPr marL="0" indent="0">
              <a:lnSpc>
                <a:spcPts val="1420"/>
              </a:lnSpc>
              <a:buNone/>
              <a:defRPr sz="1100">
                <a:solidFill>
                  <a:srgbClr val="1E625A"/>
                </a:solidFill>
              </a:defRPr>
            </a:lvl1pPr>
          </a:lstStyle>
          <a:p>
            <a:pPr lvl="0"/>
            <a:r>
              <a:rPr lang="en-GB" dirty="0"/>
              <a:t>Add content</a:t>
            </a:r>
          </a:p>
        </p:txBody>
      </p:sp>
      <p:sp>
        <p:nvSpPr>
          <p:cNvPr id="31" name="Text Placeholder 23">
            <a:extLst>
              <a:ext uri="{FF2B5EF4-FFF2-40B4-BE49-F238E27FC236}">
                <a16:creationId xmlns:a16="http://schemas.microsoft.com/office/drawing/2014/main" id="{9C03FFFC-E10B-E203-2E2D-0D24FAA73053}"/>
              </a:ext>
            </a:extLst>
          </p:cNvPr>
          <p:cNvSpPr>
            <a:spLocks noGrp="1"/>
          </p:cNvSpPr>
          <p:nvPr>
            <p:ph type="body" sz="quarter" idx="35" hasCustomPrompt="1"/>
          </p:nvPr>
        </p:nvSpPr>
        <p:spPr>
          <a:xfrm>
            <a:off x="6045872" y="2903899"/>
            <a:ext cx="2363788" cy="877562"/>
          </a:xfrm>
        </p:spPr>
        <p:txBody>
          <a:bodyPr>
            <a:normAutofit/>
          </a:bodyPr>
          <a:lstStyle>
            <a:lvl1pPr marL="0" indent="0">
              <a:lnSpc>
                <a:spcPts val="1420"/>
              </a:lnSpc>
              <a:buNone/>
              <a:defRPr sz="1100">
                <a:solidFill>
                  <a:srgbClr val="1E625A"/>
                </a:solidFill>
              </a:defRPr>
            </a:lvl1pPr>
          </a:lstStyle>
          <a:p>
            <a:pPr lvl="0"/>
            <a:r>
              <a:rPr lang="en-GB" dirty="0"/>
              <a:t>Add content</a:t>
            </a:r>
          </a:p>
        </p:txBody>
      </p:sp>
      <p:sp>
        <p:nvSpPr>
          <p:cNvPr id="32" name="Text Placeholder 23">
            <a:extLst>
              <a:ext uri="{FF2B5EF4-FFF2-40B4-BE49-F238E27FC236}">
                <a16:creationId xmlns:a16="http://schemas.microsoft.com/office/drawing/2014/main" id="{6F3A601C-4DA4-2E0F-0557-EC77CF21AF8E}"/>
              </a:ext>
            </a:extLst>
          </p:cNvPr>
          <p:cNvSpPr>
            <a:spLocks noGrp="1"/>
          </p:cNvSpPr>
          <p:nvPr>
            <p:ph type="body" sz="quarter" idx="36" hasCustomPrompt="1"/>
          </p:nvPr>
        </p:nvSpPr>
        <p:spPr>
          <a:xfrm>
            <a:off x="6045872" y="4005043"/>
            <a:ext cx="2363788" cy="778903"/>
          </a:xfrm>
        </p:spPr>
        <p:txBody>
          <a:bodyPr>
            <a:normAutofit/>
          </a:bodyPr>
          <a:lstStyle>
            <a:lvl1pPr marL="0" indent="0">
              <a:lnSpc>
                <a:spcPts val="1420"/>
              </a:lnSpc>
              <a:buNone/>
              <a:defRPr sz="1100">
                <a:solidFill>
                  <a:srgbClr val="1E625A"/>
                </a:solidFill>
              </a:defRPr>
            </a:lvl1pPr>
          </a:lstStyle>
          <a:p>
            <a:pPr lvl="0"/>
            <a:r>
              <a:rPr lang="en-GB" dirty="0"/>
              <a:t>Add content</a:t>
            </a:r>
          </a:p>
        </p:txBody>
      </p:sp>
      <p:sp>
        <p:nvSpPr>
          <p:cNvPr id="4" name="Date Placeholder 3">
            <a:extLst>
              <a:ext uri="{FF2B5EF4-FFF2-40B4-BE49-F238E27FC236}">
                <a16:creationId xmlns:a16="http://schemas.microsoft.com/office/drawing/2014/main" id="{F3604047-D0CA-89B2-82FC-0C6C04EF1A9D}"/>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9" name="Footer Placeholder 5">
            <a:extLst>
              <a:ext uri="{FF2B5EF4-FFF2-40B4-BE49-F238E27FC236}">
                <a16:creationId xmlns:a16="http://schemas.microsoft.com/office/drawing/2014/main" id="{A33A0C2E-38B5-E109-3675-9A268E5E8E00}"/>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12" name="Slide Number Placeholder 6">
            <a:extLst>
              <a:ext uri="{FF2B5EF4-FFF2-40B4-BE49-F238E27FC236}">
                <a16:creationId xmlns:a16="http://schemas.microsoft.com/office/drawing/2014/main" id="{9657DBD2-F809-3F02-2C35-E71E76DEDDAE}"/>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13" name="Text Placeholder 6">
            <a:extLst>
              <a:ext uri="{FF2B5EF4-FFF2-40B4-BE49-F238E27FC236}">
                <a16:creationId xmlns:a16="http://schemas.microsoft.com/office/drawing/2014/main" id="{B4AB57F2-5ED3-44C2-19E5-2B3F03F75316}"/>
              </a:ext>
            </a:extLst>
          </p:cNvPr>
          <p:cNvSpPr>
            <a:spLocks noGrp="1"/>
          </p:cNvSpPr>
          <p:nvPr>
            <p:ph type="body" sz="quarter" idx="19" hasCustomPrompt="1"/>
          </p:nvPr>
        </p:nvSpPr>
        <p:spPr>
          <a:xfrm>
            <a:off x="628650" y="372497"/>
            <a:ext cx="7886700" cy="269734"/>
          </a:xfrm>
        </p:spPr>
        <p:txBody>
          <a:bodyPr>
            <a:noAutofit/>
          </a:bodyPr>
          <a:lstStyle>
            <a:lvl1pPr marL="0" indent="0" algn="ctr">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691216275"/>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ijsvoorste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CFE4A3-5B99-499A-A8B6-78F738495F67}"/>
              </a:ext>
            </a:extLst>
          </p:cNvPr>
          <p:cNvSpPr>
            <a:spLocks noGrp="1"/>
          </p:cNvSpPr>
          <p:nvPr>
            <p:ph type="title"/>
          </p:nvPr>
        </p:nvSpPr>
        <p:spPr>
          <a:xfrm>
            <a:off x="628650" y="443094"/>
            <a:ext cx="7886700" cy="571400"/>
          </a:xfrm>
        </p:spPr>
        <p:txBody>
          <a:bodyPr/>
          <a:lstStyle/>
          <a:p>
            <a:r>
              <a:rPr lang="en-GB"/>
              <a:t>Click to edit Master title style</a:t>
            </a:r>
            <a:endParaRPr lang="en-US" dirty="0"/>
          </a:p>
        </p:txBody>
      </p:sp>
      <p:sp>
        <p:nvSpPr>
          <p:cNvPr id="2" name="Date Placeholder 3">
            <a:extLst>
              <a:ext uri="{FF2B5EF4-FFF2-40B4-BE49-F238E27FC236}">
                <a16:creationId xmlns:a16="http://schemas.microsoft.com/office/drawing/2014/main" id="{7DE16F7C-99A2-14AD-3805-45E32D949EBA}"/>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C3586CEF-9073-547A-2CF2-313A6860C4BC}"/>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9D68259A-39D9-59E0-55EE-FC23DB13F726}"/>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7" name="TextBox 6">
            <a:extLst>
              <a:ext uri="{FF2B5EF4-FFF2-40B4-BE49-F238E27FC236}">
                <a16:creationId xmlns:a16="http://schemas.microsoft.com/office/drawing/2014/main" id="{D57C4C7F-BDC6-FF88-7BAA-DB832F42B30E}"/>
              </a:ext>
            </a:extLst>
          </p:cNvPr>
          <p:cNvSpPr txBox="1"/>
          <p:nvPr userDrawn="1"/>
        </p:nvSpPr>
        <p:spPr>
          <a:xfrm>
            <a:off x="4209032" y="181484"/>
            <a:ext cx="4812411" cy="215444"/>
          </a:xfrm>
          <a:prstGeom prst="rect">
            <a:avLst/>
          </a:prstGeom>
          <a:noFill/>
        </p:spPr>
        <p:txBody>
          <a:bodyPr wrap="square" rtlCol="0">
            <a:spAutoFit/>
          </a:bodyPr>
          <a:lstStyle/>
          <a:p>
            <a:pPr algn="r"/>
            <a:r>
              <a:rPr lang="en-GB" sz="800" dirty="0"/>
              <a:t>De </a:t>
            </a:r>
            <a:r>
              <a:rPr lang="en-GB" sz="800" dirty="0" err="1"/>
              <a:t>bedragen</a:t>
            </a:r>
            <a:r>
              <a:rPr lang="en-GB" sz="800" dirty="0"/>
              <a:t> </a:t>
            </a:r>
            <a:r>
              <a:rPr lang="en-GB" sz="800" dirty="0" err="1"/>
              <a:t>zijn</a:t>
            </a:r>
            <a:r>
              <a:rPr lang="en-GB" sz="800" dirty="0"/>
              <a:t> de </a:t>
            </a:r>
            <a:r>
              <a:rPr lang="en-GB" sz="800" dirty="0" err="1"/>
              <a:t>som</a:t>
            </a:r>
            <a:r>
              <a:rPr lang="en-GB" sz="800" dirty="0"/>
              <a:t> van alle </a:t>
            </a:r>
            <a:r>
              <a:rPr lang="en-GB" sz="800" dirty="0" err="1"/>
              <a:t>profielen</a:t>
            </a:r>
            <a:r>
              <a:rPr lang="en-GB" sz="800" dirty="0"/>
              <a:t> incl. </a:t>
            </a:r>
            <a:r>
              <a:rPr lang="en-GB" sz="800" dirty="0" err="1"/>
              <a:t>Projectmanagement</a:t>
            </a:r>
            <a:r>
              <a:rPr lang="en-GB" sz="800" dirty="0"/>
              <a:t> 20% </a:t>
            </a:r>
            <a:r>
              <a:rPr lang="en-GB" sz="800" dirty="0" err="1"/>
              <a:t>en</a:t>
            </a:r>
            <a:r>
              <a:rPr lang="en-GB" sz="800" dirty="0"/>
              <a:t> Testing 15%</a:t>
            </a:r>
          </a:p>
        </p:txBody>
      </p:sp>
      <p:sp>
        <p:nvSpPr>
          <p:cNvPr id="9" name="TextBox 8">
            <a:extLst>
              <a:ext uri="{FF2B5EF4-FFF2-40B4-BE49-F238E27FC236}">
                <a16:creationId xmlns:a16="http://schemas.microsoft.com/office/drawing/2014/main" id="{94F7694F-BA8C-EB7B-0248-BBFCFC406174}"/>
              </a:ext>
            </a:extLst>
          </p:cNvPr>
          <p:cNvSpPr txBox="1"/>
          <p:nvPr userDrawn="1"/>
        </p:nvSpPr>
        <p:spPr>
          <a:xfrm>
            <a:off x="628650" y="181484"/>
            <a:ext cx="4006171" cy="261610"/>
          </a:xfrm>
          <a:prstGeom prst="rect">
            <a:avLst/>
          </a:prstGeom>
          <a:noFill/>
        </p:spPr>
        <p:txBody>
          <a:bodyPr wrap="square" rtlCol="0">
            <a:spAutoFit/>
          </a:bodyPr>
          <a:lstStyle/>
          <a:p>
            <a:pPr algn="l"/>
            <a:r>
              <a:rPr lang="en-GB" sz="1100" b="0" i="0" dirty="0">
                <a:latin typeface="Franklin Gothic Medium Cond" panose="020B0606030402020204" pitchFamily="34" charset="0"/>
              </a:rPr>
              <a:t>PRIJSVOORSTEL</a:t>
            </a:r>
          </a:p>
        </p:txBody>
      </p:sp>
    </p:spTree>
    <p:extLst>
      <p:ext uri="{BB962C8B-B14F-4D97-AF65-F5344CB8AC3E}">
        <p14:creationId xmlns:p14="http://schemas.microsoft.com/office/powerpoint/2010/main" val="2684873342"/>
      </p:ext>
    </p:extLst>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4CFE4A3-5B99-499A-A8B6-78F738495F67}"/>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2" name="Date Placeholder 3">
            <a:extLst>
              <a:ext uri="{FF2B5EF4-FFF2-40B4-BE49-F238E27FC236}">
                <a16:creationId xmlns:a16="http://schemas.microsoft.com/office/drawing/2014/main" id="{7DE16F7C-99A2-14AD-3805-45E32D949EBA}"/>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C3586CEF-9073-547A-2CF2-313A6860C4BC}"/>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6" name="Slide Number Placeholder 6">
            <a:extLst>
              <a:ext uri="{FF2B5EF4-FFF2-40B4-BE49-F238E27FC236}">
                <a16:creationId xmlns:a16="http://schemas.microsoft.com/office/drawing/2014/main" id="{9D68259A-39D9-59E0-55EE-FC23DB13F726}"/>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8" name="Text Placeholder 6">
            <a:extLst>
              <a:ext uri="{FF2B5EF4-FFF2-40B4-BE49-F238E27FC236}">
                <a16:creationId xmlns:a16="http://schemas.microsoft.com/office/drawing/2014/main" id="{CBD80DDA-CCF3-1628-4A35-C55F70E67699}"/>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982537609"/>
      </p:ext>
    </p:extLst>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
    <p:bg>
      <p:bgPr>
        <a:solidFill>
          <a:schemeClr val="bg1"/>
        </a:solidFill>
        <a:effectLst/>
      </p:bgPr>
    </p:bg>
    <p:spTree>
      <p:nvGrpSpPr>
        <p:cNvPr id="1" name=""/>
        <p:cNvGrpSpPr/>
        <p:nvPr/>
      </p:nvGrpSpPr>
      <p:grpSpPr>
        <a:xfrm>
          <a:off x="0" y="0"/>
          <a:ext cx="0" cy="0"/>
          <a:chOff x="0" y="0"/>
          <a:chExt cx="0" cy="0"/>
        </a:xfrm>
      </p:grpSpPr>
      <p:sp>
        <p:nvSpPr>
          <p:cNvPr id="67" name="Title 1">
            <a:extLst>
              <a:ext uri="{FF2B5EF4-FFF2-40B4-BE49-F238E27FC236}">
                <a16:creationId xmlns:a16="http://schemas.microsoft.com/office/drawing/2014/main" id="{683C949C-B8DF-A912-1931-00205B7698D2}"/>
              </a:ext>
            </a:extLst>
          </p:cNvPr>
          <p:cNvSpPr>
            <a:spLocks noGrp="1"/>
          </p:cNvSpPr>
          <p:nvPr>
            <p:ph type="title"/>
          </p:nvPr>
        </p:nvSpPr>
        <p:spPr>
          <a:xfrm>
            <a:off x="628650" y="729637"/>
            <a:ext cx="7886700" cy="571400"/>
          </a:xfrm>
        </p:spPr>
        <p:txBody>
          <a:bodyPr/>
          <a:lstStyle>
            <a:lvl1pPr algn="ctr">
              <a:defRPr/>
            </a:lvl1pPr>
          </a:lstStyle>
          <a:p>
            <a:r>
              <a:rPr lang="en-GB" dirty="0"/>
              <a:t>Click to edit Master title style</a:t>
            </a:r>
            <a:endParaRPr lang="en-US" dirty="0"/>
          </a:p>
        </p:txBody>
      </p:sp>
      <p:sp>
        <p:nvSpPr>
          <p:cNvPr id="2" name="Date Placeholder 3">
            <a:extLst>
              <a:ext uri="{FF2B5EF4-FFF2-40B4-BE49-F238E27FC236}">
                <a16:creationId xmlns:a16="http://schemas.microsoft.com/office/drawing/2014/main" id="{7407EA77-B5CE-B155-544D-90DCAE5E89AC}"/>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1776AAE5-A5FB-1CF8-012E-05238657FE4F}"/>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31F18F18-F459-C727-0B7F-E4BA2E7F9FCC}"/>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ABF6BF52-0EE1-1A37-C56B-A1BE74FB34D4}"/>
              </a:ext>
            </a:extLst>
          </p:cNvPr>
          <p:cNvSpPr>
            <a:spLocks noGrp="1"/>
          </p:cNvSpPr>
          <p:nvPr>
            <p:ph type="body" sz="quarter" idx="19" hasCustomPrompt="1"/>
          </p:nvPr>
        </p:nvSpPr>
        <p:spPr>
          <a:xfrm>
            <a:off x="628650" y="372497"/>
            <a:ext cx="7886700" cy="269734"/>
          </a:xfrm>
        </p:spPr>
        <p:txBody>
          <a:bodyPr>
            <a:noAutofit/>
          </a:bodyPr>
          <a:lstStyle>
            <a:lvl1pPr marL="0" indent="0" algn="ctr">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356897262"/>
      </p:ext>
    </p:extLst>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ntro 1">
    <p:spTree>
      <p:nvGrpSpPr>
        <p:cNvPr id="1" name=""/>
        <p:cNvGrpSpPr/>
        <p:nvPr/>
      </p:nvGrpSpPr>
      <p:grpSpPr>
        <a:xfrm>
          <a:off x="0" y="0"/>
          <a:ext cx="0" cy="0"/>
          <a:chOff x="0" y="0"/>
          <a:chExt cx="0" cy="0"/>
        </a:xfrm>
      </p:grpSpPr>
      <p:sp>
        <p:nvSpPr>
          <p:cNvPr id="2" name="Title 1"/>
          <p:cNvSpPr>
            <a:spLocks noGrp="1"/>
          </p:cNvSpPr>
          <p:nvPr>
            <p:ph type="title"/>
          </p:nvPr>
        </p:nvSpPr>
        <p:spPr>
          <a:xfrm>
            <a:off x="628650" y="412155"/>
            <a:ext cx="3858683" cy="1120312"/>
          </a:xfrm>
        </p:spPr>
        <p:txBody>
          <a:bodyPr/>
          <a:lstStyle/>
          <a:p>
            <a:r>
              <a:rPr lang="en-GB"/>
              <a:t>Click to edit Master title style</a:t>
            </a:r>
            <a:endParaRPr lang="en-US" dirty="0"/>
          </a:p>
        </p:txBody>
      </p:sp>
      <p:sp>
        <p:nvSpPr>
          <p:cNvPr id="3" name="Text Placeholder 22">
            <a:extLst>
              <a:ext uri="{FF2B5EF4-FFF2-40B4-BE49-F238E27FC236}">
                <a16:creationId xmlns:a16="http://schemas.microsoft.com/office/drawing/2014/main" id="{65C2A402-496A-6FAC-3BD1-5FD30C9D6DC4}"/>
              </a:ext>
            </a:extLst>
          </p:cNvPr>
          <p:cNvSpPr>
            <a:spLocks noGrp="1"/>
          </p:cNvSpPr>
          <p:nvPr>
            <p:ph type="body" sz="quarter" idx="10" hasCustomPrompt="1"/>
          </p:nvPr>
        </p:nvSpPr>
        <p:spPr>
          <a:xfrm>
            <a:off x="4572000" y="717214"/>
            <a:ext cx="4089399" cy="815253"/>
          </a:xfrm>
        </p:spPr>
        <p:txBody>
          <a:bodyPr>
            <a:noAutofit/>
          </a:bodyPr>
          <a:lstStyle>
            <a:lvl1pPr marL="0" indent="0">
              <a:buNone/>
              <a:defRPr sz="1100">
                <a:solidFill>
                  <a:schemeClr val="tx1"/>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endParaRPr lang="en-GB" dirty="0"/>
          </a:p>
        </p:txBody>
      </p:sp>
      <p:sp>
        <p:nvSpPr>
          <p:cNvPr id="4" name="Text Placeholder 4">
            <a:extLst>
              <a:ext uri="{FF2B5EF4-FFF2-40B4-BE49-F238E27FC236}">
                <a16:creationId xmlns:a16="http://schemas.microsoft.com/office/drawing/2014/main" id="{72F235D5-25D7-4E31-F424-07185866D3FC}"/>
              </a:ext>
            </a:extLst>
          </p:cNvPr>
          <p:cNvSpPr>
            <a:spLocks noGrp="1"/>
          </p:cNvSpPr>
          <p:nvPr>
            <p:ph type="body" sz="quarter" idx="22" hasCustomPrompt="1"/>
          </p:nvPr>
        </p:nvSpPr>
        <p:spPr>
          <a:xfrm>
            <a:off x="4571999" y="321276"/>
            <a:ext cx="4089399" cy="395938"/>
          </a:xfrm>
        </p:spPr>
        <p:txBody>
          <a:bodyPr>
            <a:noAutofit/>
          </a:bodyPr>
          <a:lstStyle>
            <a:lvl1pPr marL="0" indent="0" algn="l">
              <a:buNone/>
              <a:defRPr sz="1200">
                <a:latin typeface="+mj-lt"/>
              </a:defRPr>
            </a:lvl1pPr>
          </a:lstStyle>
          <a:p>
            <a:pPr lvl="0"/>
            <a:r>
              <a:rPr lang="en-GB" dirty="0"/>
              <a:t>Title</a:t>
            </a:r>
          </a:p>
        </p:txBody>
      </p:sp>
      <p:sp>
        <p:nvSpPr>
          <p:cNvPr id="5" name="Date Placeholder 3">
            <a:extLst>
              <a:ext uri="{FF2B5EF4-FFF2-40B4-BE49-F238E27FC236}">
                <a16:creationId xmlns:a16="http://schemas.microsoft.com/office/drawing/2014/main" id="{BC472FF0-5FCE-5DB3-9515-E60EBF8543B2}"/>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6" name="Footer Placeholder 5">
            <a:extLst>
              <a:ext uri="{FF2B5EF4-FFF2-40B4-BE49-F238E27FC236}">
                <a16:creationId xmlns:a16="http://schemas.microsoft.com/office/drawing/2014/main" id="{A92798BD-777D-7B77-0B0F-A669D622C23D}"/>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7" name="Slide Number Placeholder 6">
            <a:extLst>
              <a:ext uri="{FF2B5EF4-FFF2-40B4-BE49-F238E27FC236}">
                <a16:creationId xmlns:a16="http://schemas.microsoft.com/office/drawing/2014/main" id="{9B0DA3E0-7F44-2FF6-4D44-C682EAF52E47}"/>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684473069"/>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intro 2">
    <p:spTree>
      <p:nvGrpSpPr>
        <p:cNvPr id="1" name=""/>
        <p:cNvGrpSpPr/>
        <p:nvPr/>
      </p:nvGrpSpPr>
      <p:grpSpPr>
        <a:xfrm>
          <a:off x="0" y="0"/>
          <a:ext cx="0" cy="0"/>
          <a:chOff x="0" y="0"/>
          <a:chExt cx="0" cy="0"/>
        </a:xfrm>
      </p:grpSpPr>
      <p:sp>
        <p:nvSpPr>
          <p:cNvPr id="2" name="Title 1"/>
          <p:cNvSpPr>
            <a:spLocks noGrp="1"/>
          </p:cNvSpPr>
          <p:nvPr>
            <p:ph type="title"/>
          </p:nvPr>
        </p:nvSpPr>
        <p:spPr>
          <a:xfrm>
            <a:off x="628650" y="412155"/>
            <a:ext cx="3858683" cy="1120312"/>
          </a:xfrm>
        </p:spPr>
        <p:txBody>
          <a:bodyPr/>
          <a:lstStyle/>
          <a:p>
            <a:r>
              <a:rPr lang="en-GB"/>
              <a:t>Click to edit Master title style</a:t>
            </a:r>
            <a:endParaRPr lang="en-US" dirty="0"/>
          </a:p>
        </p:txBody>
      </p:sp>
      <p:sp>
        <p:nvSpPr>
          <p:cNvPr id="3" name="Text Placeholder 22">
            <a:extLst>
              <a:ext uri="{FF2B5EF4-FFF2-40B4-BE49-F238E27FC236}">
                <a16:creationId xmlns:a16="http://schemas.microsoft.com/office/drawing/2014/main" id="{65C2A402-496A-6FAC-3BD1-5FD30C9D6DC4}"/>
              </a:ext>
            </a:extLst>
          </p:cNvPr>
          <p:cNvSpPr>
            <a:spLocks noGrp="1"/>
          </p:cNvSpPr>
          <p:nvPr>
            <p:ph type="body" sz="quarter" idx="10" hasCustomPrompt="1"/>
          </p:nvPr>
        </p:nvSpPr>
        <p:spPr>
          <a:xfrm>
            <a:off x="4572000" y="717214"/>
            <a:ext cx="4089399" cy="815253"/>
          </a:xfrm>
        </p:spPr>
        <p:txBody>
          <a:bodyPr>
            <a:noAutofit/>
          </a:bodyPr>
          <a:lstStyle>
            <a:lvl1pPr marL="0" indent="0">
              <a:buNone/>
              <a:defRPr sz="1100">
                <a:solidFill>
                  <a:schemeClr val="tx1"/>
                </a:solidFill>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endParaRPr lang="en-GB" dirty="0"/>
          </a:p>
        </p:txBody>
      </p:sp>
      <p:sp>
        <p:nvSpPr>
          <p:cNvPr id="5" name="Rounded Rectangle 4">
            <a:extLst>
              <a:ext uri="{FF2B5EF4-FFF2-40B4-BE49-F238E27FC236}">
                <a16:creationId xmlns:a16="http://schemas.microsoft.com/office/drawing/2014/main" id="{9990CCA2-A4B1-F7D0-C19E-FFEF543EC81E}"/>
              </a:ext>
            </a:extLst>
          </p:cNvPr>
          <p:cNvSpPr/>
          <p:nvPr userDrawn="1"/>
        </p:nvSpPr>
        <p:spPr>
          <a:xfrm>
            <a:off x="560917" y="1760539"/>
            <a:ext cx="2673350" cy="2970212"/>
          </a:xfrm>
          <a:prstGeom prst="roundRect">
            <a:avLst>
              <a:gd name="adj" fmla="val 6532"/>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83FEF835-9590-0886-2381-8E7FD3A7F919}"/>
              </a:ext>
            </a:extLst>
          </p:cNvPr>
          <p:cNvSpPr/>
          <p:nvPr userDrawn="1"/>
        </p:nvSpPr>
        <p:spPr>
          <a:xfrm>
            <a:off x="3304117" y="1760539"/>
            <a:ext cx="2673350" cy="2970212"/>
          </a:xfrm>
          <a:prstGeom prst="roundRect">
            <a:avLst>
              <a:gd name="adj" fmla="val 6532"/>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 name="Rounded Rectangle 6">
            <a:extLst>
              <a:ext uri="{FF2B5EF4-FFF2-40B4-BE49-F238E27FC236}">
                <a16:creationId xmlns:a16="http://schemas.microsoft.com/office/drawing/2014/main" id="{5E4855BC-B9F6-7D1C-FAB4-A836829D8AA1}"/>
              </a:ext>
            </a:extLst>
          </p:cNvPr>
          <p:cNvSpPr/>
          <p:nvPr userDrawn="1"/>
        </p:nvSpPr>
        <p:spPr>
          <a:xfrm>
            <a:off x="6047317" y="1760539"/>
            <a:ext cx="2673350" cy="2970212"/>
          </a:xfrm>
          <a:prstGeom prst="roundRect">
            <a:avLst>
              <a:gd name="adj" fmla="val 6532"/>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Date Placeholder 3">
            <a:extLst>
              <a:ext uri="{FF2B5EF4-FFF2-40B4-BE49-F238E27FC236}">
                <a16:creationId xmlns:a16="http://schemas.microsoft.com/office/drawing/2014/main" id="{A28C3C1F-C081-7C73-777B-D15E52C67EFD}"/>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9" name="Footer Placeholder 5">
            <a:extLst>
              <a:ext uri="{FF2B5EF4-FFF2-40B4-BE49-F238E27FC236}">
                <a16:creationId xmlns:a16="http://schemas.microsoft.com/office/drawing/2014/main" id="{D945D262-2061-6196-4BBD-CE9FAC348C9A}"/>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10" name="Slide Number Placeholder 6">
            <a:extLst>
              <a:ext uri="{FF2B5EF4-FFF2-40B4-BE49-F238E27FC236}">
                <a16:creationId xmlns:a16="http://schemas.microsoft.com/office/drawing/2014/main" id="{BA9EBABA-AEDD-2376-E1EC-B41645C1576B}"/>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11" name="Text Placeholder 4">
            <a:extLst>
              <a:ext uri="{FF2B5EF4-FFF2-40B4-BE49-F238E27FC236}">
                <a16:creationId xmlns:a16="http://schemas.microsoft.com/office/drawing/2014/main" id="{D8E6F4E6-0EEA-70D0-DBF6-1193D11BFC8F}"/>
              </a:ext>
            </a:extLst>
          </p:cNvPr>
          <p:cNvSpPr>
            <a:spLocks noGrp="1"/>
          </p:cNvSpPr>
          <p:nvPr>
            <p:ph type="body" sz="quarter" idx="22" hasCustomPrompt="1"/>
          </p:nvPr>
        </p:nvSpPr>
        <p:spPr>
          <a:xfrm>
            <a:off x="4571999" y="321276"/>
            <a:ext cx="4089399" cy="395938"/>
          </a:xfrm>
        </p:spPr>
        <p:txBody>
          <a:bodyPr>
            <a:noAutofit/>
          </a:bodyPr>
          <a:lstStyle>
            <a:lvl1pPr marL="0" indent="0" algn="l">
              <a:buNone/>
              <a:defRPr sz="1200">
                <a:latin typeface="+mj-lt"/>
              </a:defRPr>
            </a:lvl1pPr>
          </a:lstStyle>
          <a:p>
            <a:pPr lvl="0"/>
            <a:r>
              <a:rPr lang="en-GB" dirty="0"/>
              <a:t>Title</a:t>
            </a:r>
          </a:p>
        </p:txBody>
      </p:sp>
    </p:spTree>
    <p:extLst>
      <p:ext uri="{BB962C8B-B14F-4D97-AF65-F5344CB8AC3E}">
        <p14:creationId xmlns:p14="http://schemas.microsoft.com/office/powerpoint/2010/main" val="3897041700"/>
      </p:ext>
    </p:extLst>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9">
    <p:spTree>
      <p:nvGrpSpPr>
        <p:cNvPr id="1" name=""/>
        <p:cNvGrpSpPr/>
        <p:nvPr/>
      </p:nvGrpSpPr>
      <p:grpSpPr>
        <a:xfrm>
          <a:off x="0" y="0"/>
          <a:ext cx="0" cy="0"/>
          <a:chOff x="0" y="0"/>
          <a:chExt cx="0" cy="0"/>
        </a:xfrm>
      </p:grpSpPr>
      <p:sp>
        <p:nvSpPr>
          <p:cNvPr id="2" name="Title 1"/>
          <p:cNvSpPr>
            <a:spLocks noGrp="1"/>
          </p:cNvSpPr>
          <p:nvPr>
            <p:ph type="title"/>
          </p:nvPr>
        </p:nvSpPr>
        <p:spPr>
          <a:xfrm>
            <a:off x="628651" y="569383"/>
            <a:ext cx="3071282" cy="4004734"/>
          </a:xfrm>
        </p:spPr>
        <p:txBody>
          <a:bodyPr anchor="ctr">
            <a:normAutofit/>
          </a:bodyPr>
          <a:lstStyle>
            <a:lvl1pPr algn="l">
              <a:defRPr sz="2800"/>
            </a:lvl1pPr>
          </a:lstStyle>
          <a:p>
            <a:r>
              <a:rPr lang="en-GB" dirty="0"/>
              <a:t>Click to edit Master title style</a:t>
            </a:r>
            <a:endParaRPr lang="en-US" dirty="0"/>
          </a:p>
        </p:txBody>
      </p:sp>
      <p:sp>
        <p:nvSpPr>
          <p:cNvPr id="3" name="Date Placeholder 3">
            <a:extLst>
              <a:ext uri="{FF2B5EF4-FFF2-40B4-BE49-F238E27FC236}">
                <a16:creationId xmlns:a16="http://schemas.microsoft.com/office/drawing/2014/main" id="{5C6400AF-D52A-3CC6-6D50-A3AAD017745E}"/>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4" name="Footer Placeholder 5">
            <a:extLst>
              <a:ext uri="{FF2B5EF4-FFF2-40B4-BE49-F238E27FC236}">
                <a16:creationId xmlns:a16="http://schemas.microsoft.com/office/drawing/2014/main" id="{6733B50B-72A7-B4D8-5F9C-D364B5AF3ADF}"/>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5" name="Slide Number Placeholder 6">
            <a:extLst>
              <a:ext uri="{FF2B5EF4-FFF2-40B4-BE49-F238E27FC236}">
                <a16:creationId xmlns:a16="http://schemas.microsoft.com/office/drawing/2014/main" id="{78B4D592-813B-BDEC-B4FB-2355FE272701}"/>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3689007598"/>
      </p:ext>
    </p:extLst>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 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484444-3366-1D3A-A24E-6697A01C9822}"/>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8" name="Text Placeholder 73">
            <a:extLst>
              <a:ext uri="{FF2B5EF4-FFF2-40B4-BE49-F238E27FC236}">
                <a16:creationId xmlns:a16="http://schemas.microsoft.com/office/drawing/2014/main" id="{C47357BA-58F9-23BA-9870-88E07E7DCCA8}"/>
              </a:ext>
            </a:extLst>
          </p:cNvPr>
          <p:cNvSpPr>
            <a:spLocks noGrp="1"/>
          </p:cNvSpPr>
          <p:nvPr>
            <p:ph type="body" sz="quarter" idx="30" hasCustomPrompt="1"/>
          </p:nvPr>
        </p:nvSpPr>
        <p:spPr>
          <a:xfrm>
            <a:off x="628651" y="1508716"/>
            <a:ext cx="1913072" cy="3210517"/>
          </a:xfrm>
        </p:spPr>
        <p:txBody>
          <a:bodyPr anchor="b">
            <a:normAutofit/>
          </a:bodyPr>
          <a:lstStyle>
            <a:lvl1pPr marL="0" indent="0" algn="l">
              <a:buNone/>
              <a:defRPr sz="12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2" name="Content Placeholder 11">
            <a:extLst>
              <a:ext uri="{FF2B5EF4-FFF2-40B4-BE49-F238E27FC236}">
                <a16:creationId xmlns:a16="http://schemas.microsoft.com/office/drawing/2014/main" id="{0004369D-45E4-D760-ECBB-3F89C00A18D7}"/>
              </a:ext>
            </a:extLst>
          </p:cNvPr>
          <p:cNvSpPr>
            <a:spLocks noGrp="1"/>
          </p:cNvSpPr>
          <p:nvPr>
            <p:ph sz="quarter" idx="31"/>
          </p:nvPr>
        </p:nvSpPr>
        <p:spPr>
          <a:xfrm>
            <a:off x="2827956" y="1508125"/>
            <a:ext cx="1812925" cy="3211513"/>
          </a:xfrm>
        </p:spPr>
        <p:txBody>
          <a:bodyPr/>
          <a:lstStyle/>
          <a:p>
            <a:pPr lvl="0"/>
            <a:endParaRPr lang="en-GB" dirty="0"/>
          </a:p>
        </p:txBody>
      </p:sp>
      <p:sp>
        <p:nvSpPr>
          <p:cNvPr id="13" name="Content Placeholder 11">
            <a:extLst>
              <a:ext uri="{FF2B5EF4-FFF2-40B4-BE49-F238E27FC236}">
                <a16:creationId xmlns:a16="http://schemas.microsoft.com/office/drawing/2014/main" id="{AB7FC0BF-5AEF-F064-AD1A-04B0797BDD29}"/>
              </a:ext>
            </a:extLst>
          </p:cNvPr>
          <p:cNvSpPr>
            <a:spLocks noGrp="1"/>
          </p:cNvSpPr>
          <p:nvPr>
            <p:ph sz="quarter" idx="32"/>
          </p:nvPr>
        </p:nvSpPr>
        <p:spPr>
          <a:xfrm>
            <a:off x="4765136" y="1508125"/>
            <a:ext cx="1812925" cy="3211513"/>
          </a:xfrm>
        </p:spPr>
        <p:txBody>
          <a:bodyPr/>
          <a:lstStyle/>
          <a:p>
            <a:pPr lvl="0"/>
            <a:endParaRPr lang="en-GB" dirty="0"/>
          </a:p>
        </p:txBody>
      </p:sp>
      <p:sp>
        <p:nvSpPr>
          <p:cNvPr id="14" name="Content Placeholder 11">
            <a:extLst>
              <a:ext uri="{FF2B5EF4-FFF2-40B4-BE49-F238E27FC236}">
                <a16:creationId xmlns:a16="http://schemas.microsoft.com/office/drawing/2014/main" id="{6C75032E-C2BE-80BD-7909-8BAB22AAEEC0}"/>
              </a:ext>
            </a:extLst>
          </p:cNvPr>
          <p:cNvSpPr>
            <a:spLocks noGrp="1"/>
          </p:cNvSpPr>
          <p:nvPr>
            <p:ph sz="quarter" idx="33"/>
          </p:nvPr>
        </p:nvSpPr>
        <p:spPr>
          <a:xfrm>
            <a:off x="6702424" y="1508125"/>
            <a:ext cx="1812925" cy="3211513"/>
          </a:xfrm>
        </p:spPr>
        <p:txBody>
          <a:bodyPr/>
          <a:lstStyle/>
          <a:p>
            <a:pPr lvl="0"/>
            <a:endParaRPr lang="en-GB" dirty="0"/>
          </a:p>
        </p:txBody>
      </p:sp>
      <p:sp>
        <p:nvSpPr>
          <p:cNvPr id="2" name="Date Placeholder 3">
            <a:extLst>
              <a:ext uri="{FF2B5EF4-FFF2-40B4-BE49-F238E27FC236}">
                <a16:creationId xmlns:a16="http://schemas.microsoft.com/office/drawing/2014/main" id="{BAF23CA7-FB08-762D-A7A6-C94793C6DD9F}"/>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0654310B-0E1F-B875-6AC0-58ED499A67B2}"/>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C697604E-247C-6DF5-D776-966FB4E7E44F}"/>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099EF3BA-1A88-A62E-92E0-062C5BB4FC78}"/>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960090147"/>
      </p:ext>
    </p:extLst>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cree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F7E970-3D67-6F64-6828-99DC37BA2C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749" b="2041"/>
          <a:stretch/>
        </p:blipFill>
        <p:spPr>
          <a:xfrm>
            <a:off x="4572000" y="1204161"/>
            <a:ext cx="4341497" cy="3834768"/>
          </a:xfrm>
          <a:prstGeom prst="rect">
            <a:avLst/>
          </a:prstGeom>
        </p:spPr>
      </p:pic>
      <p:sp>
        <p:nvSpPr>
          <p:cNvPr id="8" name="Picture Placeholder 7">
            <a:extLst>
              <a:ext uri="{FF2B5EF4-FFF2-40B4-BE49-F238E27FC236}">
                <a16:creationId xmlns:a16="http://schemas.microsoft.com/office/drawing/2014/main" id="{66233DB7-7E40-CA7C-8764-5AB365D6406C}"/>
              </a:ext>
            </a:extLst>
          </p:cNvPr>
          <p:cNvSpPr>
            <a:spLocks noGrp="1"/>
          </p:cNvSpPr>
          <p:nvPr>
            <p:ph type="pic" sz="quarter" idx="10"/>
          </p:nvPr>
        </p:nvSpPr>
        <p:spPr>
          <a:xfrm>
            <a:off x="4794069" y="1445623"/>
            <a:ext cx="3892731" cy="2270343"/>
          </a:xfrm>
        </p:spPr>
        <p:txBody>
          <a:bodyPr/>
          <a:lstStyle/>
          <a:p>
            <a:endParaRPr lang="en-GB"/>
          </a:p>
        </p:txBody>
      </p:sp>
      <p:sp>
        <p:nvSpPr>
          <p:cNvPr id="10" name="Title 1">
            <a:extLst>
              <a:ext uri="{FF2B5EF4-FFF2-40B4-BE49-F238E27FC236}">
                <a16:creationId xmlns:a16="http://schemas.microsoft.com/office/drawing/2014/main" id="{5E20DE4C-445E-89F5-6E8E-DDB125C3C0A2}"/>
              </a:ext>
            </a:extLst>
          </p:cNvPr>
          <p:cNvSpPr>
            <a:spLocks noGrp="1"/>
          </p:cNvSpPr>
          <p:nvPr>
            <p:ph type="title"/>
          </p:nvPr>
        </p:nvSpPr>
        <p:spPr>
          <a:xfrm>
            <a:off x="628650" y="642231"/>
            <a:ext cx="7886700" cy="571400"/>
          </a:xfrm>
        </p:spPr>
        <p:txBody>
          <a:bodyPr/>
          <a:lstStyle/>
          <a:p>
            <a:r>
              <a:rPr lang="en-GB"/>
              <a:t>Click to edit Master title style</a:t>
            </a:r>
            <a:endParaRPr lang="en-US" dirty="0"/>
          </a:p>
        </p:txBody>
      </p:sp>
      <p:sp>
        <p:nvSpPr>
          <p:cNvPr id="12" name="Rounded Rectangle 11">
            <a:extLst>
              <a:ext uri="{FF2B5EF4-FFF2-40B4-BE49-F238E27FC236}">
                <a16:creationId xmlns:a16="http://schemas.microsoft.com/office/drawing/2014/main" id="{569EFA34-D67A-AB3E-3B89-F15974BE0229}"/>
              </a:ext>
            </a:extLst>
          </p:cNvPr>
          <p:cNvSpPr/>
          <p:nvPr userDrawn="1"/>
        </p:nvSpPr>
        <p:spPr>
          <a:xfrm>
            <a:off x="628649" y="1483213"/>
            <a:ext cx="3716654" cy="3378551"/>
          </a:xfrm>
          <a:prstGeom prst="roundRect">
            <a:avLst>
              <a:gd name="adj" fmla="val 4133"/>
            </a:avLst>
          </a:prstGeom>
          <a:no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Text Placeholder 73">
            <a:extLst>
              <a:ext uri="{FF2B5EF4-FFF2-40B4-BE49-F238E27FC236}">
                <a16:creationId xmlns:a16="http://schemas.microsoft.com/office/drawing/2014/main" id="{EC48F4F7-5C30-6D21-2A21-47D0FF925FA7}"/>
              </a:ext>
            </a:extLst>
          </p:cNvPr>
          <p:cNvSpPr>
            <a:spLocks noGrp="1"/>
          </p:cNvSpPr>
          <p:nvPr>
            <p:ph type="body" sz="quarter" idx="30" hasCustomPrompt="1"/>
          </p:nvPr>
        </p:nvSpPr>
        <p:spPr>
          <a:xfrm>
            <a:off x="890613" y="2159646"/>
            <a:ext cx="3270728" cy="2519358"/>
          </a:xfrm>
        </p:spPr>
        <p:txBody>
          <a:bodyPr anchor="t">
            <a:normAutofit/>
          </a:bodyPr>
          <a:lstStyle>
            <a:lvl1pPr marL="0" indent="0" algn="l">
              <a:buNone/>
              <a:defRPr sz="120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15" name="Text Placeholder 24">
            <a:extLst>
              <a:ext uri="{FF2B5EF4-FFF2-40B4-BE49-F238E27FC236}">
                <a16:creationId xmlns:a16="http://schemas.microsoft.com/office/drawing/2014/main" id="{599E8E89-E4F0-5C13-71A0-1549DA1A02C8}"/>
              </a:ext>
            </a:extLst>
          </p:cNvPr>
          <p:cNvSpPr>
            <a:spLocks noGrp="1"/>
          </p:cNvSpPr>
          <p:nvPr>
            <p:ph type="body" sz="quarter" idx="11" hasCustomPrompt="1"/>
          </p:nvPr>
        </p:nvSpPr>
        <p:spPr>
          <a:xfrm>
            <a:off x="872891" y="1775560"/>
            <a:ext cx="3293176" cy="384086"/>
          </a:xfrm>
        </p:spPr>
        <p:txBody>
          <a:bodyPr>
            <a:noAutofit/>
          </a:bodyPr>
          <a:lstStyle>
            <a:lvl1pPr marL="0" indent="0">
              <a:buNone/>
              <a:defRPr sz="1400" b="0" i="0">
                <a:solidFill>
                  <a:schemeClr val="tx1"/>
                </a:solidFill>
                <a:latin typeface="Franklin Gothic Medium" panose="020B0603020102020204" pitchFamily="34" charset="0"/>
              </a:defRPr>
            </a:lvl1pPr>
          </a:lstStyle>
          <a:p>
            <a:pPr lvl="0"/>
            <a:r>
              <a:rPr lang="en-GB" dirty="0"/>
              <a:t>This is a title</a:t>
            </a:r>
          </a:p>
        </p:txBody>
      </p:sp>
      <p:sp>
        <p:nvSpPr>
          <p:cNvPr id="2" name="Date Placeholder 3">
            <a:extLst>
              <a:ext uri="{FF2B5EF4-FFF2-40B4-BE49-F238E27FC236}">
                <a16:creationId xmlns:a16="http://schemas.microsoft.com/office/drawing/2014/main" id="{AFF27755-573D-66AF-3F42-D03E5E31D974}"/>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CC84D7EA-9D54-3945-A2E9-73AE707BFFB2}"/>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171CA260-1AB3-63DE-5290-86F97942864B}"/>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88909684-096A-2302-2F6B-9249111A4C7D}"/>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408876977"/>
      </p:ext>
    </p:extLst>
  </p:cSld>
  <p:clrMapOvr>
    <a:masterClrMapping/>
  </p:clrMapOvr>
  <p:transition spd="slow">
    <p:push/>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creen 2">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76C8B26E-F0AB-B669-1329-EC4C322922C2}"/>
              </a:ext>
            </a:extLst>
          </p:cNvPr>
          <p:cNvSpPr>
            <a:spLocks noGrp="1"/>
          </p:cNvSpPr>
          <p:nvPr>
            <p:ph type="pic" sz="quarter" idx="15"/>
          </p:nvPr>
        </p:nvSpPr>
        <p:spPr>
          <a:xfrm>
            <a:off x="7077893" y="1400949"/>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9" name="Picture 8">
            <a:extLst>
              <a:ext uri="{FF2B5EF4-FFF2-40B4-BE49-F238E27FC236}">
                <a16:creationId xmlns:a16="http://schemas.microsoft.com/office/drawing/2014/main" id="{663E638C-79C9-D081-9238-45CFBA0D0A54}"/>
              </a:ext>
            </a:extLst>
          </p:cNvPr>
          <p:cNvPicPr>
            <a:picLocks noChangeAspect="1"/>
          </p:cNvPicPr>
          <p:nvPr userDrawn="1"/>
        </p:nvPicPr>
        <p:blipFill>
          <a:blip r:embed="rId2"/>
          <a:stretch>
            <a:fillRect/>
          </a:stretch>
        </p:blipFill>
        <p:spPr>
          <a:xfrm>
            <a:off x="6901830" y="1183410"/>
            <a:ext cx="1822509" cy="3628888"/>
          </a:xfrm>
          <a:prstGeom prst="rect">
            <a:avLst/>
          </a:prstGeom>
        </p:spPr>
      </p:pic>
      <p:sp>
        <p:nvSpPr>
          <p:cNvPr id="12" name="Picture Placeholder 1">
            <a:extLst>
              <a:ext uri="{FF2B5EF4-FFF2-40B4-BE49-F238E27FC236}">
                <a16:creationId xmlns:a16="http://schemas.microsoft.com/office/drawing/2014/main" id="{8FF37C97-BA9C-2F5F-3916-FFFF643D56CF}"/>
              </a:ext>
            </a:extLst>
          </p:cNvPr>
          <p:cNvSpPr>
            <a:spLocks noGrp="1"/>
          </p:cNvSpPr>
          <p:nvPr>
            <p:ph type="pic" sz="quarter" idx="16"/>
          </p:nvPr>
        </p:nvSpPr>
        <p:spPr>
          <a:xfrm>
            <a:off x="5290344" y="1400949"/>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13" name="Picture 12">
            <a:extLst>
              <a:ext uri="{FF2B5EF4-FFF2-40B4-BE49-F238E27FC236}">
                <a16:creationId xmlns:a16="http://schemas.microsoft.com/office/drawing/2014/main" id="{0C432538-1B0E-92F1-F962-5C10B68EC9D7}"/>
              </a:ext>
            </a:extLst>
          </p:cNvPr>
          <p:cNvPicPr>
            <a:picLocks noChangeAspect="1"/>
          </p:cNvPicPr>
          <p:nvPr userDrawn="1"/>
        </p:nvPicPr>
        <p:blipFill>
          <a:blip r:embed="rId2"/>
          <a:stretch>
            <a:fillRect/>
          </a:stretch>
        </p:blipFill>
        <p:spPr>
          <a:xfrm>
            <a:off x="5114281" y="1183410"/>
            <a:ext cx="1822509" cy="3628888"/>
          </a:xfrm>
          <a:prstGeom prst="rect">
            <a:avLst/>
          </a:prstGeom>
        </p:spPr>
      </p:pic>
      <p:sp>
        <p:nvSpPr>
          <p:cNvPr id="14" name="Picture Placeholder 1">
            <a:extLst>
              <a:ext uri="{FF2B5EF4-FFF2-40B4-BE49-F238E27FC236}">
                <a16:creationId xmlns:a16="http://schemas.microsoft.com/office/drawing/2014/main" id="{E6E76D74-62A1-208F-DF70-6342E744E959}"/>
              </a:ext>
            </a:extLst>
          </p:cNvPr>
          <p:cNvSpPr>
            <a:spLocks noGrp="1"/>
          </p:cNvSpPr>
          <p:nvPr>
            <p:ph type="pic" sz="quarter" idx="17"/>
          </p:nvPr>
        </p:nvSpPr>
        <p:spPr>
          <a:xfrm>
            <a:off x="3502795" y="1400949"/>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15" name="Picture 14">
            <a:extLst>
              <a:ext uri="{FF2B5EF4-FFF2-40B4-BE49-F238E27FC236}">
                <a16:creationId xmlns:a16="http://schemas.microsoft.com/office/drawing/2014/main" id="{74BCB073-9570-791C-535C-593A153B3D17}"/>
              </a:ext>
            </a:extLst>
          </p:cNvPr>
          <p:cNvPicPr>
            <a:picLocks noChangeAspect="1"/>
          </p:cNvPicPr>
          <p:nvPr userDrawn="1"/>
        </p:nvPicPr>
        <p:blipFill>
          <a:blip r:embed="rId2"/>
          <a:stretch>
            <a:fillRect/>
          </a:stretch>
        </p:blipFill>
        <p:spPr>
          <a:xfrm>
            <a:off x="3326732" y="1183410"/>
            <a:ext cx="1822509" cy="3628888"/>
          </a:xfrm>
          <a:prstGeom prst="rect">
            <a:avLst/>
          </a:prstGeom>
        </p:spPr>
      </p:pic>
      <p:sp>
        <p:nvSpPr>
          <p:cNvPr id="16" name="Title 1">
            <a:extLst>
              <a:ext uri="{FF2B5EF4-FFF2-40B4-BE49-F238E27FC236}">
                <a16:creationId xmlns:a16="http://schemas.microsoft.com/office/drawing/2014/main" id="{23032DD9-F7D9-63D1-6791-E31DCDAB07EA}"/>
              </a:ext>
            </a:extLst>
          </p:cNvPr>
          <p:cNvSpPr>
            <a:spLocks noGrp="1"/>
          </p:cNvSpPr>
          <p:nvPr>
            <p:ph type="title"/>
          </p:nvPr>
        </p:nvSpPr>
        <p:spPr>
          <a:xfrm>
            <a:off x="628650" y="642230"/>
            <a:ext cx="2698082" cy="1324073"/>
          </a:xfrm>
        </p:spPr>
        <p:txBody>
          <a:bodyPr/>
          <a:lstStyle/>
          <a:p>
            <a:r>
              <a:rPr lang="en-GB" dirty="0"/>
              <a:t>Click to edit Master title style</a:t>
            </a:r>
            <a:endParaRPr lang="en-US" dirty="0"/>
          </a:p>
        </p:txBody>
      </p:sp>
      <p:sp>
        <p:nvSpPr>
          <p:cNvPr id="18" name="Text Placeholder 73">
            <a:extLst>
              <a:ext uri="{FF2B5EF4-FFF2-40B4-BE49-F238E27FC236}">
                <a16:creationId xmlns:a16="http://schemas.microsoft.com/office/drawing/2014/main" id="{912D85AB-7075-C55B-FE9C-4696C61ECB53}"/>
              </a:ext>
            </a:extLst>
          </p:cNvPr>
          <p:cNvSpPr>
            <a:spLocks noGrp="1"/>
          </p:cNvSpPr>
          <p:nvPr>
            <p:ph type="body" sz="quarter" idx="30" hasCustomPrompt="1"/>
          </p:nvPr>
        </p:nvSpPr>
        <p:spPr>
          <a:xfrm>
            <a:off x="628651" y="1966303"/>
            <a:ext cx="2528412" cy="2639434"/>
          </a:xfrm>
        </p:spPr>
        <p:txBody>
          <a:bodyPr anchor="b">
            <a:normAutofit/>
          </a:bodyPr>
          <a:lstStyle>
            <a:lvl1pPr marL="0" indent="0" algn="l">
              <a:buNone/>
              <a:defRPr sz="105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Date Placeholder 3">
            <a:extLst>
              <a:ext uri="{FF2B5EF4-FFF2-40B4-BE49-F238E27FC236}">
                <a16:creationId xmlns:a16="http://schemas.microsoft.com/office/drawing/2014/main" id="{A7665FEF-E56C-3161-8CBB-A08953FDA389}"/>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6EE84B56-C677-9548-B3BA-A04C0AF9C86D}"/>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403CA790-451D-4589-AAFD-FE67E5B89966}"/>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9C9D46CA-7966-48FB-367D-CAF0FE6B8BFC}"/>
              </a:ext>
            </a:extLst>
          </p:cNvPr>
          <p:cNvSpPr>
            <a:spLocks noGrp="1"/>
          </p:cNvSpPr>
          <p:nvPr>
            <p:ph type="body" sz="quarter" idx="19" hasCustomPrompt="1"/>
          </p:nvPr>
        </p:nvSpPr>
        <p:spPr>
          <a:xfrm>
            <a:off x="628650" y="372497"/>
            <a:ext cx="2698082" cy="269733"/>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4093810724"/>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bg>
      <p:bgPr>
        <a:gradFill flip="none" rotWithShape="1">
          <a:gsLst>
            <a:gs pos="0">
              <a:schemeClr val="accent3"/>
            </a:gs>
            <a:gs pos="100000">
              <a:schemeClr val="accent2"/>
            </a:gs>
          </a:gsLst>
          <a:lin ang="0" scaled="1"/>
          <a:tileRect/>
        </a:gra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CA2ABA0-64F5-F694-2D02-DF28E7E9FCA3}"/>
              </a:ext>
            </a:extLst>
          </p:cNvPr>
          <p:cNvSpPr>
            <a:spLocks noGrp="1"/>
          </p:cNvSpPr>
          <p:nvPr>
            <p:ph type="body" sz="quarter" idx="10" hasCustomPrompt="1"/>
          </p:nvPr>
        </p:nvSpPr>
        <p:spPr>
          <a:xfrm>
            <a:off x="633819" y="125112"/>
            <a:ext cx="8360686" cy="1385326"/>
          </a:xfrm>
          <a:noFill/>
          <a:ln>
            <a:noFill/>
          </a:ln>
        </p:spPr>
        <p:txBody>
          <a:bodyPr anchor="ctr">
            <a:normAutofit/>
          </a:bodyPr>
          <a:lstStyle>
            <a:lvl1pPr marL="0" indent="0" algn="r">
              <a:lnSpc>
                <a:spcPct val="100000"/>
              </a:lnSpc>
              <a:buNone/>
              <a:defRPr sz="9600" b="1" i="0">
                <a:ln>
                  <a:solidFill>
                    <a:schemeClr val="tx1"/>
                  </a:solidFill>
                </a:ln>
                <a:noFill/>
                <a:latin typeface="Franklin Gothic Demi Cond" panose="020B0603020102020204" pitchFamily="34" charset="0"/>
              </a:defRPr>
            </a:lvl1pPr>
          </a:lstStyle>
          <a:p>
            <a:pPr lvl="0"/>
            <a:r>
              <a:rPr lang="en-GB" dirty="0"/>
              <a:t>01.</a:t>
            </a:r>
          </a:p>
        </p:txBody>
      </p:sp>
      <p:sp>
        <p:nvSpPr>
          <p:cNvPr id="7" name="Title 1">
            <a:extLst>
              <a:ext uri="{FF2B5EF4-FFF2-40B4-BE49-F238E27FC236}">
                <a16:creationId xmlns:a16="http://schemas.microsoft.com/office/drawing/2014/main" id="{C56A35E0-D5FF-C162-706F-BB812733C329}"/>
              </a:ext>
            </a:extLst>
          </p:cNvPr>
          <p:cNvSpPr>
            <a:spLocks noGrp="1"/>
          </p:cNvSpPr>
          <p:nvPr>
            <p:ph type="ctrTitle"/>
          </p:nvPr>
        </p:nvSpPr>
        <p:spPr>
          <a:xfrm>
            <a:off x="633819" y="1510438"/>
            <a:ext cx="7746609" cy="2584451"/>
          </a:xfrm>
        </p:spPr>
        <p:txBody>
          <a:bodyPr anchor="b">
            <a:normAutofit/>
          </a:bodyPr>
          <a:lstStyle>
            <a:lvl1pPr algn="l">
              <a:defRPr sz="3600">
                <a:solidFill>
                  <a:schemeClr val="tx1"/>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EE23DD41-8426-180B-7235-2600ACBF262D}"/>
              </a:ext>
            </a:extLst>
          </p:cNvPr>
          <p:cNvSpPr>
            <a:spLocks noGrp="1"/>
          </p:cNvSpPr>
          <p:nvPr>
            <p:ph type="subTitle" idx="1"/>
          </p:nvPr>
        </p:nvSpPr>
        <p:spPr>
          <a:xfrm>
            <a:off x="633818" y="4229221"/>
            <a:ext cx="7746609" cy="678730"/>
          </a:xfrm>
        </p:spPr>
        <p:txBody>
          <a:bodyPr anchor="t">
            <a:normAutofit/>
          </a:bodyPr>
          <a:lstStyle>
            <a:lvl1pPr marL="0" indent="0" algn="l">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2556042430"/>
      </p:ext>
    </p:extLst>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reen 3">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76C8B26E-F0AB-B669-1329-EC4C322922C2}"/>
              </a:ext>
            </a:extLst>
          </p:cNvPr>
          <p:cNvSpPr>
            <a:spLocks noGrp="1"/>
          </p:cNvSpPr>
          <p:nvPr>
            <p:ph type="pic" sz="quarter" idx="15"/>
          </p:nvPr>
        </p:nvSpPr>
        <p:spPr>
          <a:xfrm>
            <a:off x="6805107" y="3210630"/>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9" name="Picture 8">
            <a:extLst>
              <a:ext uri="{FF2B5EF4-FFF2-40B4-BE49-F238E27FC236}">
                <a16:creationId xmlns:a16="http://schemas.microsoft.com/office/drawing/2014/main" id="{663E638C-79C9-D081-9238-45CFBA0D0A54}"/>
              </a:ext>
            </a:extLst>
          </p:cNvPr>
          <p:cNvPicPr>
            <a:picLocks noChangeAspect="1"/>
          </p:cNvPicPr>
          <p:nvPr userDrawn="1"/>
        </p:nvPicPr>
        <p:blipFill>
          <a:blip r:embed="rId2"/>
          <a:stretch>
            <a:fillRect/>
          </a:stretch>
        </p:blipFill>
        <p:spPr>
          <a:xfrm>
            <a:off x="6629044" y="2993091"/>
            <a:ext cx="1822509" cy="3628888"/>
          </a:xfrm>
          <a:prstGeom prst="rect">
            <a:avLst/>
          </a:prstGeom>
        </p:spPr>
      </p:pic>
      <p:sp>
        <p:nvSpPr>
          <p:cNvPr id="12" name="Picture Placeholder 1">
            <a:extLst>
              <a:ext uri="{FF2B5EF4-FFF2-40B4-BE49-F238E27FC236}">
                <a16:creationId xmlns:a16="http://schemas.microsoft.com/office/drawing/2014/main" id="{8FF37C97-BA9C-2F5F-3916-FFFF643D56CF}"/>
              </a:ext>
            </a:extLst>
          </p:cNvPr>
          <p:cNvSpPr>
            <a:spLocks noGrp="1"/>
          </p:cNvSpPr>
          <p:nvPr>
            <p:ph type="pic" sz="quarter" idx="16"/>
          </p:nvPr>
        </p:nvSpPr>
        <p:spPr>
          <a:xfrm>
            <a:off x="6805107" y="-347595"/>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13" name="Picture 12">
            <a:extLst>
              <a:ext uri="{FF2B5EF4-FFF2-40B4-BE49-F238E27FC236}">
                <a16:creationId xmlns:a16="http://schemas.microsoft.com/office/drawing/2014/main" id="{0C432538-1B0E-92F1-F962-5C10B68EC9D7}"/>
              </a:ext>
            </a:extLst>
          </p:cNvPr>
          <p:cNvPicPr>
            <a:picLocks noChangeAspect="1"/>
          </p:cNvPicPr>
          <p:nvPr userDrawn="1"/>
        </p:nvPicPr>
        <p:blipFill>
          <a:blip r:embed="rId2"/>
          <a:stretch>
            <a:fillRect/>
          </a:stretch>
        </p:blipFill>
        <p:spPr>
          <a:xfrm>
            <a:off x="6629044" y="-565134"/>
            <a:ext cx="1822509" cy="3628888"/>
          </a:xfrm>
          <a:prstGeom prst="rect">
            <a:avLst/>
          </a:prstGeom>
        </p:spPr>
      </p:pic>
      <p:sp>
        <p:nvSpPr>
          <p:cNvPr id="16" name="Title 1">
            <a:extLst>
              <a:ext uri="{FF2B5EF4-FFF2-40B4-BE49-F238E27FC236}">
                <a16:creationId xmlns:a16="http://schemas.microsoft.com/office/drawing/2014/main" id="{23032DD9-F7D9-63D1-6791-E31DCDAB07EA}"/>
              </a:ext>
            </a:extLst>
          </p:cNvPr>
          <p:cNvSpPr>
            <a:spLocks noGrp="1"/>
          </p:cNvSpPr>
          <p:nvPr>
            <p:ph type="title"/>
          </p:nvPr>
        </p:nvSpPr>
        <p:spPr>
          <a:xfrm>
            <a:off x="628650" y="642230"/>
            <a:ext cx="3759052" cy="1324073"/>
          </a:xfrm>
        </p:spPr>
        <p:txBody>
          <a:bodyPr/>
          <a:lstStyle/>
          <a:p>
            <a:r>
              <a:rPr lang="en-GB" dirty="0"/>
              <a:t>Click to edit Master title style</a:t>
            </a:r>
            <a:endParaRPr lang="en-US" dirty="0"/>
          </a:p>
        </p:txBody>
      </p:sp>
      <p:sp>
        <p:nvSpPr>
          <p:cNvPr id="18" name="Text Placeholder 73">
            <a:extLst>
              <a:ext uri="{FF2B5EF4-FFF2-40B4-BE49-F238E27FC236}">
                <a16:creationId xmlns:a16="http://schemas.microsoft.com/office/drawing/2014/main" id="{912D85AB-7075-C55B-FE9C-4696C61ECB53}"/>
              </a:ext>
            </a:extLst>
          </p:cNvPr>
          <p:cNvSpPr>
            <a:spLocks noGrp="1"/>
          </p:cNvSpPr>
          <p:nvPr>
            <p:ph type="body" sz="quarter" idx="30" hasCustomPrompt="1"/>
          </p:nvPr>
        </p:nvSpPr>
        <p:spPr>
          <a:xfrm>
            <a:off x="628650" y="2138183"/>
            <a:ext cx="3759052" cy="2467554"/>
          </a:xfrm>
        </p:spPr>
        <p:txBody>
          <a:bodyPr anchor="b">
            <a:normAutofit/>
          </a:bodyPr>
          <a:lstStyle>
            <a:lvl1pPr marL="0" indent="0" algn="l">
              <a:buNone/>
              <a:defRPr sz="105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Picture Placeholder 1">
            <a:extLst>
              <a:ext uri="{FF2B5EF4-FFF2-40B4-BE49-F238E27FC236}">
                <a16:creationId xmlns:a16="http://schemas.microsoft.com/office/drawing/2014/main" id="{86B942E4-3757-469A-A18C-C4ECCFFE7A0B}"/>
              </a:ext>
            </a:extLst>
          </p:cNvPr>
          <p:cNvSpPr>
            <a:spLocks noGrp="1"/>
          </p:cNvSpPr>
          <p:nvPr>
            <p:ph type="pic" sz="quarter" idx="31"/>
          </p:nvPr>
        </p:nvSpPr>
        <p:spPr>
          <a:xfrm>
            <a:off x="4877695" y="2197619"/>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3" name="Picture 2">
            <a:extLst>
              <a:ext uri="{FF2B5EF4-FFF2-40B4-BE49-F238E27FC236}">
                <a16:creationId xmlns:a16="http://schemas.microsoft.com/office/drawing/2014/main" id="{25C8735A-18F1-0D75-1F42-CADF3C967A86}"/>
              </a:ext>
            </a:extLst>
          </p:cNvPr>
          <p:cNvPicPr>
            <a:picLocks noChangeAspect="1"/>
          </p:cNvPicPr>
          <p:nvPr userDrawn="1"/>
        </p:nvPicPr>
        <p:blipFill>
          <a:blip r:embed="rId2"/>
          <a:stretch>
            <a:fillRect/>
          </a:stretch>
        </p:blipFill>
        <p:spPr>
          <a:xfrm>
            <a:off x="4701632" y="1980080"/>
            <a:ext cx="1822509" cy="3628888"/>
          </a:xfrm>
          <a:prstGeom prst="rect">
            <a:avLst/>
          </a:prstGeom>
        </p:spPr>
      </p:pic>
      <p:sp>
        <p:nvSpPr>
          <p:cNvPr id="4" name="Picture Placeholder 1">
            <a:extLst>
              <a:ext uri="{FF2B5EF4-FFF2-40B4-BE49-F238E27FC236}">
                <a16:creationId xmlns:a16="http://schemas.microsoft.com/office/drawing/2014/main" id="{ED8E40B7-7CFF-1F44-096A-1A945941A490}"/>
              </a:ext>
            </a:extLst>
          </p:cNvPr>
          <p:cNvSpPr>
            <a:spLocks noGrp="1"/>
          </p:cNvSpPr>
          <p:nvPr>
            <p:ph type="pic" sz="quarter" idx="32"/>
          </p:nvPr>
        </p:nvSpPr>
        <p:spPr>
          <a:xfrm>
            <a:off x="4877695" y="-1360606"/>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5" name="Picture 4">
            <a:extLst>
              <a:ext uri="{FF2B5EF4-FFF2-40B4-BE49-F238E27FC236}">
                <a16:creationId xmlns:a16="http://schemas.microsoft.com/office/drawing/2014/main" id="{EF67987D-FD8A-9235-8B8F-35D3D37C22CF}"/>
              </a:ext>
            </a:extLst>
          </p:cNvPr>
          <p:cNvPicPr>
            <a:picLocks noChangeAspect="1"/>
          </p:cNvPicPr>
          <p:nvPr userDrawn="1"/>
        </p:nvPicPr>
        <p:blipFill>
          <a:blip r:embed="rId2"/>
          <a:stretch>
            <a:fillRect/>
          </a:stretch>
        </p:blipFill>
        <p:spPr>
          <a:xfrm>
            <a:off x="4701632" y="-1578145"/>
            <a:ext cx="1822509" cy="3628888"/>
          </a:xfrm>
          <a:prstGeom prst="rect">
            <a:avLst/>
          </a:prstGeom>
        </p:spPr>
      </p:pic>
      <p:sp>
        <p:nvSpPr>
          <p:cNvPr id="8" name="Footer Placeholder 5">
            <a:extLst>
              <a:ext uri="{FF2B5EF4-FFF2-40B4-BE49-F238E27FC236}">
                <a16:creationId xmlns:a16="http://schemas.microsoft.com/office/drawing/2014/main" id="{A021560A-081B-A766-AA5D-C036596FC1ED}"/>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10" name="Slide Number Placeholder 6">
            <a:extLst>
              <a:ext uri="{FF2B5EF4-FFF2-40B4-BE49-F238E27FC236}">
                <a16:creationId xmlns:a16="http://schemas.microsoft.com/office/drawing/2014/main" id="{96541CB3-4261-A9C6-33A5-8F49AFCDA7A3}"/>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7" name="Text Placeholder 6">
            <a:extLst>
              <a:ext uri="{FF2B5EF4-FFF2-40B4-BE49-F238E27FC236}">
                <a16:creationId xmlns:a16="http://schemas.microsoft.com/office/drawing/2014/main" id="{7C70794E-8261-0587-82D6-007A0EF0382B}"/>
              </a:ext>
            </a:extLst>
          </p:cNvPr>
          <p:cNvSpPr>
            <a:spLocks noGrp="1"/>
          </p:cNvSpPr>
          <p:nvPr>
            <p:ph type="body" sz="quarter" idx="19" hasCustomPrompt="1"/>
          </p:nvPr>
        </p:nvSpPr>
        <p:spPr>
          <a:xfrm>
            <a:off x="628649" y="372497"/>
            <a:ext cx="3759051" cy="269733"/>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3166344131"/>
      </p:ext>
    </p:extLst>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 4">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76C8B26E-F0AB-B669-1329-EC4C322922C2}"/>
              </a:ext>
            </a:extLst>
          </p:cNvPr>
          <p:cNvSpPr>
            <a:spLocks noGrp="1"/>
          </p:cNvSpPr>
          <p:nvPr>
            <p:ph type="pic" sz="quarter" idx="15"/>
          </p:nvPr>
        </p:nvSpPr>
        <p:spPr>
          <a:xfrm>
            <a:off x="2600430" y="3210630"/>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9" name="Picture 8">
            <a:extLst>
              <a:ext uri="{FF2B5EF4-FFF2-40B4-BE49-F238E27FC236}">
                <a16:creationId xmlns:a16="http://schemas.microsoft.com/office/drawing/2014/main" id="{663E638C-79C9-D081-9238-45CFBA0D0A54}"/>
              </a:ext>
            </a:extLst>
          </p:cNvPr>
          <p:cNvPicPr>
            <a:picLocks noChangeAspect="1"/>
          </p:cNvPicPr>
          <p:nvPr userDrawn="1"/>
        </p:nvPicPr>
        <p:blipFill>
          <a:blip r:embed="rId2"/>
          <a:stretch>
            <a:fillRect/>
          </a:stretch>
        </p:blipFill>
        <p:spPr>
          <a:xfrm>
            <a:off x="2424367" y="2993091"/>
            <a:ext cx="1822509" cy="3628888"/>
          </a:xfrm>
          <a:prstGeom prst="rect">
            <a:avLst/>
          </a:prstGeom>
        </p:spPr>
      </p:pic>
      <p:sp>
        <p:nvSpPr>
          <p:cNvPr id="12" name="Picture Placeholder 1">
            <a:extLst>
              <a:ext uri="{FF2B5EF4-FFF2-40B4-BE49-F238E27FC236}">
                <a16:creationId xmlns:a16="http://schemas.microsoft.com/office/drawing/2014/main" id="{8FF37C97-BA9C-2F5F-3916-FFFF643D56CF}"/>
              </a:ext>
            </a:extLst>
          </p:cNvPr>
          <p:cNvSpPr>
            <a:spLocks noGrp="1"/>
          </p:cNvSpPr>
          <p:nvPr>
            <p:ph type="pic" sz="quarter" idx="16"/>
          </p:nvPr>
        </p:nvSpPr>
        <p:spPr>
          <a:xfrm>
            <a:off x="2600430" y="-347595"/>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13" name="Picture 12">
            <a:extLst>
              <a:ext uri="{FF2B5EF4-FFF2-40B4-BE49-F238E27FC236}">
                <a16:creationId xmlns:a16="http://schemas.microsoft.com/office/drawing/2014/main" id="{0C432538-1B0E-92F1-F962-5C10B68EC9D7}"/>
              </a:ext>
            </a:extLst>
          </p:cNvPr>
          <p:cNvPicPr>
            <a:picLocks noChangeAspect="1"/>
          </p:cNvPicPr>
          <p:nvPr userDrawn="1"/>
        </p:nvPicPr>
        <p:blipFill>
          <a:blip r:embed="rId2"/>
          <a:stretch>
            <a:fillRect/>
          </a:stretch>
        </p:blipFill>
        <p:spPr>
          <a:xfrm>
            <a:off x="2424367" y="-565134"/>
            <a:ext cx="1822509" cy="3628888"/>
          </a:xfrm>
          <a:prstGeom prst="rect">
            <a:avLst/>
          </a:prstGeom>
        </p:spPr>
      </p:pic>
      <p:sp>
        <p:nvSpPr>
          <p:cNvPr id="16" name="Title 1">
            <a:extLst>
              <a:ext uri="{FF2B5EF4-FFF2-40B4-BE49-F238E27FC236}">
                <a16:creationId xmlns:a16="http://schemas.microsoft.com/office/drawing/2014/main" id="{23032DD9-F7D9-63D1-6791-E31DCDAB07EA}"/>
              </a:ext>
            </a:extLst>
          </p:cNvPr>
          <p:cNvSpPr>
            <a:spLocks noGrp="1"/>
          </p:cNvSpPr>
          <p:nvPr>
            <p:ph type="title"/>
          </p:nvPr>
        </p:nvSpPr>
        <p:spPr>
          <a:xfrm>
            <a:off x="4711930" y="642230"/>
            <a:ext cx="3759052" cy="1324073"/>
          </a:xfrm>
        </p:spPr>
        <p:txBody>
          <a:bodyPr/>
          <a:lstStyle/>
          <a:p>
            <a:r>
              <a:rPr lang="en-GB" dirty="0"/>
              <a:t>Click to edit Master title style</a:t>
            </a:r>
            <a:endParaRPr lang="en-US" dirty="0"/>
          </a:p>
        </p:txBody>
      </p:sp>
      <p:sp>
        <p:nvSpPr>
          <p:cNvPr id="18" name="Text Placeholder 73">
            <a:extLst>
              <a:ext uri="{FF2B5EF4-FFF2-40B4-BE49-F238E27FC236}">
                <a16:creationId xmlns:a16="http://schemas.microsoft.com/office/drawing/2014/main" id="{912D85AB-7075-C55B-FE9C-4696C61ECB53}"/>
              </a:ext>
            </a:extLst>
          </p:cNvPr>
          <p:cNvSpPr>
            <a:spLocks noGrp="1"/>
          </p:cNvSpPr>
          <p:nvPr>
            <p:ph type="body" sz="quarter" idx="30" hasCustomPrompt="1"/>
          </p:nvPr>
        </p:nvSpPr>
        <p:spPr>
          <a:xfrm>
            <a:off x="4711930" y="2138183"/>
            <a:ext cx="3759052" cy="2467554"/>
          </a:xfrm>
        </p:spPr>
        <p:txBody>
          <a:bodyPr anchor="b">
            <a:normAutofit/>
          </a:bodyPr>
          <a:lstStyle>
            <a:lvl1pPr marL="0" indent="0" algn="l">
              <a:buNone/>
              <a:defRPr sz="105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Picture Placeholder 1">
            <a:extLst>
              <a:ext uri="{FF2B5EF4-FFF2-40B4-BE49-F238E27FC236}">
                <a16:creationId xmlns:a16="http://schemas.microsoft.com/office/drawing/2014/main" id="{86B942E4-3757-469A-A18C-C4ECCFFE7A0B}"/>
              </a:ext>
            </a:extLst>
          </p:cNvPr>
          <p:cNvSpPr>
            <a:spLocks noGrp="1"/>
          </p:cNvSpPr>
          <p:nvPr>
            <p:ph type="pic" sz="quarter" idx="31"/>
          </p:nvPr>
        </p:nvSpPr>
        <p:spPr>
          <a:xfrm>
            <a:off x="673018" y="2197619"/>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3" name="Picture 2">
            <a:extLst>
              <a:ext uri="{FF2B5EF4-FFF2-40B4-BE49-F238E27FC236}">
                <a16:creationId xmlns:a16="http://schemas.microsoft.com/office/drawing/2014/main" id="{25C8735A-18F1-0D75-1F42-CADF3C967A86}"/>
              </a:ext>
            </a:extLst>
          </p:cNvPr>
          <p:cNvPicPr>
            <a:picLocks noChangeAspect="1"/>
          </p:cNvPicPr>
          <p:nvPr userDrawn="1"/>
        </p:nvPicPr>
        <p:blipFill>
          <a:blip r:embed="rId2"/>
          <a:stretch>
            <a:fillRect/>
          </a:stretch>
        </p:blipFill>
        <p:spPr>
          <a:xfrm>
            <a:off x="496955" y="1980080"/>
            <a:ext cx="1822509" cy="3628888"/>
          </a:xfrm>
          <a:prstGeom prst="rect">
            <a:avLst/>
          </a:prstGeom>
        </p:spPr>
      </p:pic>
      <p:sp>
        <p:nvSpPr>
          <p:cNvPr id="4" name="Picture Placeholder 1">
            <a:extLst>
              <a:ext uri="{FF2B5EF4-FFF2-40B4-BE49-F238E27FC236}">
                <a16:creationId xmlns:a16="http://schemas.microsoft.com/office/drawing/2014/main" id="{ED8E40B7-7CFF-1F44-096A-1A945941A490}"/>
              </a:ext>
            </a:extLst>
          </p:cNvPr>
          <p:cNvSpPr>
            <a:spLocks noGrp="1"/>
          </p:cNvSpPr>
          <p:nvPr>
            <p:ph type="pic" sz="quarter" idx="32"/>
          </p:nvPr>
        </p:nvSpPr>
        <p:spPr>
          <a:xfrm>
            <a:off x="673018" y="-1360606"/>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5" name="Picture 4">
            <a:extLst>
              <a:ext uri="{FF2B5EF4-FFF2-40B4-BE49-F238E27FC236}">
                <a16:creationId xmlns:a16="http://schemas.microsoft.com/office/drawing/2014/main" id="{EF67987D-FD8A-9235-8B8F-35D3D37C22CF}"/>
              </a:ext>
            </a:extLst>
          </p:cNvPr>
          <p:cNvPicPr>
            <a:picLocks noChangeAspect="1"/>
          </p:cNvPicPr>
          <p:nvPr userDrawn="1"/>
        </p:nvPicPr>
        <p:blipFill>
          <a:blip r:embed="rId2"/>
          <a:stretch>
            <a:fillRect/>
          </a:stretch>
        </p:blipFill>
        <p:spPr>
          <a:xfrm>
            <a:off x="496955" y="-1578145"/>
            <a:ext cx="1822509" cy="3628888"/>
          </a:xfrm>
          <a:prstGeom prst="rect">
            <a:avLst/>
          </a:prstGeom>
        </p:spPr>
      </p:pic>
      <p:sp>
        <p:nvSpPr>
          <p:cNvPr id="7" name="Date Placeholder 3">
            <a:extLst>
              <a:ext uri="{FF2B5EF4-FFF2-40B4-BE49-F238E27FC236}">
                <a16:creationId xmlns:a16="http://schemas.microsoft.com/office/drawing/2014/main" id="{1C95D7BF-9584-C87F-723B-2DF5BFACFDA3}"/>
              </a:ext>
            </a:extLst>
          </p:cNvPr>
          <p:cNvSpPr>
            <a:spLocks noGrp="1"/>
          </p:cNvSpPr>
          <p:nvPr>
            <p:ph type="dt" sz="half" idx="12"/>
          </p:nvPr>
        </p:nvSpPr>
        <p:spPr>
          <a:xfrm>
            <a:off x="7381240" y="4881879"/>
            <a:ext cx="122809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8" name="Footer Placeholder 5">
            <a:extLst>
              <a:ext uri="{FF2B5EF4-FFF2-40B4-BE49-F238E27FC236}">
                <a16:creationId xmlns:a16="http://schemas.microsoft.com/office/drawing/2014/main" id="{1E93FD5A-9FAC-82CF-D67A-2382EBA8D76E}"/>
              </a:ext>
            </a:extLst>
          </p:cNvPr>
          <p:cNvSpPr>
            <a:spLocks noGrp="1"/>
          </p:cNvSpPr>
          <p:nvPr>
            <p:ph type="ftr" sz="quarter" idx="13"/>
          </p:nvPr>
        </p:nvSpPr>
        <p:spPr>
          <a:xfrm>
            <a:off x="4711930" y="4881879"/>
            <a:ext cx="2669310" cy="215107"/>
          </a:xfrm>
        </p:spPr>
        <p:txBody>
          <a:bodyPr/>
          <a:lstStyle>
            <a:lvl1pPr algn="l">
              <a:defRPr sz="1000">
                <a:solidFill>
                  <a:schemeClr val="tx1">
                    <a:lumMod val="50000"/>
                    <a:lumOff val="50000"/>
                  </a:schemeClr>
                </a:solidFill>
              </a:defRPr>
            </a:lvl1pPr>
          </a:lstStyle>
          <a:p>
            <a:endParaRPr lang="en-GB"/>
          </a:p>
        </p:txBody>
      </p:sp>
      <p:sp>
        <p:nvSpPr>
          <p:cNvPr id="10" name="Slide Number Placeholder 6">
            <a:extLst>
              <a:ext uri="{FF2B5EF4-FFF2-40B4-BE49-F238E27FC236}">
                <a16:creationId xmlns:a16="http://schemas.microsoft.com/office/drawing/2014/main" id="{7474316C-F5B1-3E68-E239-DFB78C764AF4}"/>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11" name="Text Placeholder 6">
            <a:extLst>
              <a:ext uri="{FF2B5EF4-FFF2-40B4-BE49-F238E27FC236}">
                <a16:creationId xmlns:a16="http://schemas.microsoft.com/office/drawing/2014/main" id="{A969DF30-7409-C996-1476-8B9C06D41635}"/>
              </a:ext>
            </a:extLst>
          </p:cNvPr>
          <p:cNvSpPr>
            <a:spLocks noGrp="1"/>
          </p:cNvSpPr>
          <p:nvPr>
            <p:ph type="body" sz="quarter" idx="19" hasCustomPrompt="1"/>
          </p:nvPr>
        </p:nvSpPr>
        <p:spPr>
          <a:xfrm>
            <a:off x="4713382" y="372497"/>
            <a:ext cx="3757599" cy="269733"/>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472776812"/>
      </p:ext>
    </p:extLst>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creen 5">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76C8B26E-F0AB-B669-1329-EC4C322922C2}"/>
              </a:ext>
            </a:extLst>
          </p:cNvPr>
          <p:cNvSpPr>
            <a:spLocks noGrp="1"/>
          </p:cNvSpPr>
          <p:nvPr>
            <p:ph type="pic" sz="quarter" idx="15"/>
          </p:nvPr>
        </p:nvSpPr>
        <p:spPr>
          <a:xfrm rot="20714397">
            <a:off x="8003612" y="3027751"/>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9" name="Picture 8">
            <a:extLst>
              <a:ext uri="{FF2B5EF4-FFF2-40B4-BE49-F238E27FC236}">
                <a16:creationId xmlns:a16="http://schemas.microsoft.com/office/drawing/2014/main" id="{663E638C-79C9-D081-9238-45CFBA0D0A54}"/>
              </a:ext>
            </a:extLst>
          </p:cNvPr>
          <p:cNvPicPr>
            <a:picLocks noChangeAspect="1"/>
          </p:cNvPicPr>
          <p:nvPr userDrawn="1"/>
        </p:nvPicPr>
        <p:blipFill>
          <a:blip r:embed="rId2"/>
          <a:stretch>
            <a:fillRect/>
          </a:stretch>
        </p:blipFill>
        <p:spPr>
          <a:xfrm rot="20714397">
            <a:off x="7827549" y="2810212"/>
            <a:ext cx="1822509" cy="3628888"/>
          </a:xfrm>
          <a:prstGeom prst="rect">
            <a:avLst/>
          </a:prstGeom>
        </p:spPr>
      </p:pic>
      <p:sp>
        <p:nvSpPr>
          <p:cNvPr id="12" name="Picture Placeholder 1">
            <a:extLst>
              <a:ext uri="{FF2B5EF4-FFF2-40B4-BE49-F238E27FC236}">
                <a16:creationId xmlns:a16="http://schemas.microsoft.com/office/drawing/2014/main" id="{8FF37C97-BA9C-2F5F-3916-FFFF643D56CF}"/>
              </a:ext>
            </a:extLst>
          </p:cNvPr>
          <p:cNvSpPr>
            <a:spLocks noGrp="1"/>
          </p:cNvSpPr>
          <p:nvPr>
            <p:ph type="pic" sz="quarter" idx="16"/>
          </p:nvPr>
        </p:nvSpPr>
        <p:spPr>
          <a:xfrm rot="20714397">
            <a:off x="7065357" y="-347595"/>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13" name="Picture 12">
            <a:extLst>
              <a:ext uri="{FF2B5EF4-FFF2-40B4-BE49-F238E27FC236}">
                <a16:creationId xmlns:a16="http://schemas.microsoft.com/office/drawing/2014/main" id="{0C432538-1B0E-92F1-F962-5C10B68EC9D7}"/>
              </a:ext>
            </a:extLst>
          </p:cNvPr>
          <p:cNvPicPr>
            <a:picLocks noChangeAspect="1"/>
          </p:cNvPicPr>
          <p:nvPr userDrawn="1"/>
        </p:nvPicPr>
        <p:blipFill>
          <a:blip r:embed="rId2"/>
          <a:stretch>
            <a:fillRect/>
          </a:stretch>
        </p:blipFill>
        <p:spPr>
          <a:xfrm rot="20714397">
            <a:off x="6889294" y="-565134"/>
            <a:ext cx="1822509" cy="3628888"/>
          </a:xfrm>
          <a:prstGeom prst="rect">
            <a:avLst/>
          </a:prstGeom>
        </p:spPr>
      </p:pic>
      <p:sp>
        <p:nvSpPr>
          <p:cNvPr id="16" name="Title 1">
            <a:extLst>
              <a:ext uri="{FF2B5EF4-FFF2-40B4-BE49-F238E27FC236}">
                <a16:creationId xmlns:a16="http://schemas.microsoft.com/office/drawing/2014/main" id="{23032DD9-F7D9-63D1-6791-E31DCDAB07EA}"/>
              </a:ext>
            </a:extLst>
          </p:cNvPr>
          <p:cNvSpPr>
            <a:spLocks noGrp="1"/>
          </p:cNvSpPr>
          <p:nvPr>
            <p:ph type="title"/>
          </p:nvPr>
        </p:nvSpPr>
        <p:spPr>
          <a:xfrm>
            <a:off x="628650" y="642230"/>
            <a:ext cx="3759052" cy="1324073"/>
          </a:xfrm>
        </p:spPr>
        <p:txBody>
          <a:bodyPr/>
          <a:lstStyle/>
          <a:p>
            <a:r>
              <a:rPr lang="en-GB" dirty="0"/>
              <a:t>Click to edit Master title style</a:t>
            </a:r>
            <a:endParaRPr lang="en-US" dirty="0"/>
          </a:p>
        </p:txBody>
      </p:sp>
      <p:sp>
        <p:nvSpPr>
          <p:cNvPr id="18" name="Text Placeholder 73">
            <a:extLst>
              <a:ext uri="{FF2B5EF4-FFF2-40B4-BE49-F238E27FC236}">
                <a16:creationId xmlns:a16="http://schemas.microsoft.com/office/drawing/2014/main" id="{912D85AB-7075-C55B-FE9C-4696C61ECB53}"/>
              </a:ext>
            </a:extLst>
          </p:cNvPr>
          <p:cNvSpPr>
            <a:spLocks noGrp="1"/>
          </p:cNvSpPr>
          <p:nvPr>
            <p:ph type="body" sz="quarter" idx="30" hasCustomPrompt="1"/>
          </p:nvPr>
        </p:nvSpPr>
        <p:spPr>
          <a:xfrm>
            <a:off x="628649" y="2138183"/>
            <a:ext cx="4268471" cy="2467554"/>
          </a:xfrm>
        </p:spPr>
        <p:txBody>
          <a:bodyPr anchor="b">
            <a:normAutofit/>
          </a:bodyPr>
          <a:lstStyle>
            <a:lvl1pPr marL="0" indent="0" algn="l">
              <a:buNone/>
              <a:defRPr sz="105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Picture Placeholder 1">
            <a:extLst>
              <a:ext uri="{FF2B5EF4-FFF2-40B4-BE49-F238E27FC236}">
                <a16:creationId xmlns:a16="http://schemas.microsoft.com/office/drawing/2014/main" id="{86B942E4-3757-469A-A18C-C4ECCFFE7A0B}"/>
              </a:ext>
            </a:extLst>
          </p:cNvPr>
          <p:cNvSpPr>
            <a:spLocks noGrp="1"/>
          </p:cNvSpPr>
          <p:nvPr>
            <p:ph type="pic" sz="quarter" idx="31"/>
          </p:nvPr>
        </p:nvSpPr>
        <p:spPr>
          <a:xfrm rot="20714397">
            <a:off x="5815950" y="2014740"/>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3" name="Picture 2">
            <a:extLst>
              <a:ext uri="{FF2B5EF4-FFF2-40B4-BE49-F238E27FC236}">
                <a16:creationId xmlns:a16="http://schemas.microsoft.com/office/drawing/2014/main" id="{25C8735A-18F1-0D75-1F42-CADF3C967A86}"/>
              </a:ext>
            </a:extLst>
          </p:cNvPr>
          <p:cNvPicPr>
            <a:picLocks noChangeAspect="1"/>
          </p:cNvPicPr>
          <p:nvPr userDrawn="1"/>
        </p:nvPicPr>
        <p:blipFill>
          <a:blip r:embed="rId2"/>
          <a:stretch>
            <a:fillRect/>
          </a:stretch>
        </p:blipFill>
        <p:spPr>
          <a:xfrm rot="20714397">
            <a:off x="5639887" y="1797201"/>
            <a:ext cx="1822509" cy="3628888"/>
          </a:xfrm>
          <a:prstGeom prst="rect">
            <a:avLst/>
          </a:prstGeom>
        </p:spPr>
      </p:pic>
      <p:sp>
        <p:nvSpPr>
          <p:cNvPr id="4" name="Picture Placeholder 1">
            <a:extLst>
              <a:ext uri="{FF2B5EF4-FFF2-40B4-BE49-F238E27FC236}">
                <a16:creationId xmlns:a16="http://schemas.microsoft.com/office/drawing/2014/main" id="{ED8E40B7-7CFF-1F44-096A-1A945941A490}"/>
              </a:ext>
            </a:extLst>
          </p:cNvPr>
          <p:cNvSpPr>
            <a:spLocks noGrp="1"/>
          </p:cNvSpPr>
          <p:nvPr>
            <p:ph type="pic" sz="quarter" idx="32"/>
          </p:nvPr>
        </p:nvSpPr>
        <p:spPr>
          <a:xfrm rot="20714397">
            <a:off x="4877695" y="-1360606"/>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5" name="Picture 4">
            <a:extLst>
              <a:ext uri="{FF2B5EF4-FFF2-40B4-BE49-F238E27FC236}">
                <a16:creationId xmlns:a16="http://schemas.microsoft.com/office/drawing/2014/main" id="{EF67987D-FD8A-9235-8B8F-35D3D37C22CF}"/>
              </a:ext>
            </a:extLst>
          </p:cNvPr>
          <p:cNvPicPr>
            <a:picLocks noChangeAspect="1"/>
          </p:cNvPicPr>
          <p:nvPr userDrawn="1"/>
        </p:nvPicPr>
        <p:blipFill>
          <a:blip r:embed="rId2"/>
          <a:stretch>
            <a:fillRect/>
          </a:stretch>
        </p:blipFill>
        <p:spPr>
          <a:xfrm rot="20714397">
            <a:off x="4701632" y="-1578145"/>
            <a:ext cx="1822509" cy="3628888"/>
          </a:xfrm>
          <a:prstGeom prst="rect">
            <a:avLst/>
          </a:prstGeom>
        </p:spPr>
      </p:pic>
      <p:sp>
        <p:nvSpPr>
          <p:cNvPr id="11" name="Date Placeholder 3">
            <a:extLst>
              <a:ext uri="{FF2B5EF4-FFF2-40B4-BE49-F238E27FC236}">
                <a16:creationId xmlns:a16="http://schemas.microsoft.com/office/drawing/2014/main" id="{1FD326E4-8FD7-1B4C-F208-2F0CA7BBAF46}"/>
              </a:ext>
            </a:extLst>
          </p:cNvPr>
          <p:cNvSpPr>
            <a:spLocks noGrp="1"/>
          </p:cNvSpPr>
          <p:nvPr>
            <p:ph type="dt" sz="half" idx="12"/>
          </p:nvPr>
        </p:nvSpPr>
        <p:spPr>
          <a:xfrm>
            <a:off x="359266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14" name="Footer Placeholder 5">
            <a:extLst>
              <a:ext uri="{FF2B5EF4-FFF2-40B4-BE49-F238E27FC236}">
                <a16:creationId xmlns:a16="http://schemas.microsoft.com/office/drawing/2014/main" id="{145B8DD5-0E09-D1D3-A8E2-2E76764AD897}"/>
              </a:ext>
            </a:extLst>
          </p:cNvPr>
          <p:cNvSpPr>
            <a:spLocks noGrp="1"/>
          </p:cNvSpPr>
          <p:nvPr>
            <p:ph type="ftr" sz="quarter" idx="13"/>
          </p:nvPr>
        </p:nvSpPr>
        <p:spPr>
          <a:xfrm>
            <a:off x="534669" y="4881879"/>
            <a:ext cx="1954530" cy="215107"/>
          </a:xfrm>
        </p:spPr>
        <p:txBody>
          <a:bodyPr/>
          <a:lstStyle>
            <a:lvl1pPr algn="l">
              <a:defRPr sz="1000">
                <a:solidFill>
                  <a:schemeClr val="tx1">
                    <a:lumMod val="50000"/>
                    <a:lumOff val="50000"/>
                  </a:schemeClr>
                </a:solidFill>
              </a:defRPr>
            </a:lvl1pPr>
          </a:lstStyle>
          <a:p>
            <a:endParaRPr lang="en-GB"/>
          </a:p>
        </p:txBody>
      </p:sp>
      <p:sp>
        <p:nvSpPr>
          <p:cNvPr id="15" name="Slide Number Placeholder 6">
            <a:extLst>
              <a:ext uri="{FF2B5EF4-FFF2-40B4-BE49-F238E27FC236}">
                <a16:creationId xmlns:a16="http://schemas.microsoft.com/office/drawing/2014/main" id="{AC437E4E-0A14-8616-C4B3-5D7D1730741F}"/>
              </a:ext>
            </a:extLst>
          </p:cNvPr>
          <p:cNvSpPr>
            <a:spLocks noGrp="1"/>
          </p:cNvSpPr>
          <p:nvPr>
            <p:ph type="sldNum" sz="quarter" idx="14"/>
          </p:nvPr>
        </p:nvSpPr>
        <p:spPr>
          <a:xfrm>
            <a:off x="122555" y="4881879"/>
            <a:ext cx="412114" cy="215107"/>
          </a:xfrm>
        </p:spPr>
        <p:txBody>
          <a:bodyPr/>
          <a:lstStyle>
            <a:lvl1pPr algn="l">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7" name="Text Placeholder 6">
            <a:extLst>
              <a:ext uri="{FF2B5EF4-FFF2-40B4-BE49-F238E27FC236}">
                <a16:creationId xmlns:a16="http://schemas.microsoft.com/office/drawing/2014/main" id="{CFFC63B8-6A35-42A0-4E19-58B0FE73FCF2}"/>
              </a:ext>
            </a:extLst>
          </p:cNvPr>
          <p:cNvSpPr>
            <a:spLocks noGrp="1"/>
          </p:cNvSpPr>
          <p:nvPr>
            <p:ph type="body" sz="quarter" idx="19" hasCustomPrompt="1"/>
          </p:nvPr>
        </p:nvSpPr>
        <p:spPr>
          <a:xfrm>
            <a:off x="628649" y="372497"/>
            <a:ext cx="3759051" cy="269733"/>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29548377"/>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4FB677-21EB-BD46-5A50-703757566521}"/>
              </a:ext>
            </a:extLst>
          </p:cNvPr>
          <p:cNvPicPr>
            <a:picLocks noChangeAspect="1"/>
          </p:cNvPicPr>
          <p:nvPr userDrawn="1"/>
        </p:nvPicPr>
        <p:blipFill>
          <a:blip r:embed="rId2"/>
          <a:stretch>
            <a:fillRect/>
          </a:stretch>
        </p:blipFill>
        <p:spPr>
          <a:xfrm>
            <a:off x="5875190" y="201782"/>
            <a:ext cx="2275413" cy="4530688"/>
          </a:xfrm>
          <a:prstGeom prst="rect">
            <a:avLst/>
          </a:prstGeom>
        </p:spPr>
      </p:pic>
      <p:sp>
        <p:nvSpPr>
          <p:cNvPr id="3" name="Picture Placeholder 1">
            <a:extLst>
              <a:ext uri="{FF2B5EF4-FFF2-40B4-BE49-F238E27FC236}">
                <a16:creationId xmlns:a16="http://schemas.microsoft.com/office/drawing/2014/main" id="{37D102B2-9B88-A876-208C-D61F73F85C9B}"/>
              </a:ext>
            </a:extLst>
          </p:cNvPr>
          <p:cNvSpPr>
            <a:spLocks noGrp="1"/>
          </p:cNvSpPr>
          <p:nvPr>
            <p:ph type="pic" sz="quarter" idx="15"/>
          </p:nvPr>
        </p:nvSpPr>
        <p:spPr>
          <a:xfrm>
            <a:off x="6091013" y="468229"/>
            <a:ext cx="1843765" cy="4001197"/>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4" name="Picture 3">
            <a:extLst>
              <a:ext uri="{FF2B5EF4-FFF2-40B4-BE49-F238E27FC236}">
                <a16:creationId xmlns:a16="http://schemas.microsoft.com/office/drawing/2014/main" id="{08DA0204-0482-0E19-1C1E-11B3450C8367}"/>
              </a:ext>
            </a:extLst>
          </p:cNvPr>
          <p:cNvPicPr>
            <a:picLocks noChangeAspect="1"/>
          </p:cNvPicPr>
          <p:nvPr userDrawn="1"/>
        </p:nvPicPr>
        <p:blipFill>
          <a:blip r:embed="rId2"/>
          <a:stretch>
            <a:fillRect/>
          </a:stretch>
        </p:blipFill>
        <p:spPr>
          <a:xfrm>
            <a:off x="3383952" y="201782"/>
            <a:ext cx="2275413" cy="4530688"/>
          </a:xfrm>
          <a:prstGeom prst="rect">
            <a:avLst/>
          </a:prstGeom>
        </p:spPr>
      </p:pic>
      <p:sp>
        <p:nvSpPr>
          <p:cNvPr id="5" name="Picture Placeholder 1">
            <a:extLst>
              <a:ext uri="{FF2B5EF4-FFF2-40B4-BE49-F238E27FC236}">
                <a16:creationId xmlns:a16="http://schemas.microsoft.com/office/drawing/2014/main" id="{E50E0FEE-8117-9DC8-25E0-864998026604}"/>
              </a:ext>
            </a:extLst>
          </p:cNvPr>
          <p:cNvSpPr>
            <a:spLocks noGrp="1"/>
          </p:cNvSpPr>
          <p:nvPr>
            <p:ph type="pic" sz="quarter" idx="16"/>
          </p:nvPr>
        </p:nvSpPr>
        <p:spPr>
          <a:xfrm>
            <a:off x="3599775" y="468229"/>
            <a:ext cx="1843765" cy="4001197"/>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7" name="Picture 6">
            <a:extLst>
              <a:ext uri="{FF2B5EF4-FFF2-40B4-BE49-F238E27FC236}">
                <a16:creationId xmlns:a16="http://schemas.microsoft.com/office/drawing/2014/main" id="{7D2124FE-3D23-AF70-0AF3-C9A2C09FF55C}"/>
              </a:ext>
            </a:extLst>
          </p:cNvPr>
          <p:cNvPicPr>
            <a:picLocks noChangeAspect="1"/>
          </p:cNvPicPr>
          <p:nvPr userDrawn="1"/>
        </p:nvPicPr>
        <p:blipFill>
          <a:blip r:embed="rId2"/>
          <a:stretch>
            <a:fillRect/>
          </a:stretch>
        </p:blipFill>
        <p:spPr>
          <a:xfrm>
            <a:off x="894752" y="201782"/>
            <a:ext cx="2275413" cy="4530688"/>
          </a:xfrm>
          <a:prstGeom prst="rect">
            <a:avLst/>
          </a:prstGeom>
        </p:spPr>
      </p:pic>
      <p:sp>
        <p:nvSpPr>
          <p:cNvPr id="8" name="Picture Placeholder 1">
            <a:extLst>
              <a:ext uri="{FF2B5EF4-FFF2-40B4-BE49-F238E27FC236}">
                <a16:creationId xmlns:a16="http://schemas.microsoft.com/office/drawing/2014/main" id="{8B6DDCAB-4F4A-4C9E-484F-64625FD26EF9}"/>
              </a:ext>
            </a:extLst>
          </p:cNvPr>
          <p:cNvSpPr>
            <a:spLocks noGrp="1"/>
          </p:cNvSpPr>
          <p:nvPr>
            <p:ph type="pic" sz="quarter" idx="17"/>
          </p:nvPr>
        </p:nvSpPr>
        <p:spPr>
          <a:xfrm>
            <a:off x="1110575" y="468229"/>
            <a:ext cx="1843765" cy="4001197"/>
          </a:xfrm>
          <a:prstGeom prst="roundRect">
            <a:avLst>
              <a:gd name="adj" fmla="val 14632"/>
            </a:avLst>
          </a:prstGeom>
          <a:noFill/>
        </p:spPr>
        <p:txBody>
          <a:bodyPr anchor="b">
            <a:normAutofit/>
          </a:bodyPr>
          <a:lstStyle>
            <a:lvl1pPr marL="0" indent="0" algn="ctr">
              <a:buNone/>
              <a:defRPr sz="900"/>
            </a:lvl1pPr>
          </a:lstStyle>
          <a:p>
            <a:endParaRPr lang="en-GB" dirty="0"/>
          </a:p>
        </p:txBody>
      </p:sp>
      <p:sp>
        <p:nvSpPr>
          <p:cNvPr id="6" name="Text Placeholder 6">
            <a:extLst>
              <a:ext uri="{FF2B5EF4-FFF2-40B4-BE49-F238E27FC236}">
                <a16:creationId xmlns:a16="http://schemas.microsoft.com/office/drawing/2014/main" id="{802A9F50-224C-C1C8-7559-37B94C2AEF64}"/>
              </a:ext>
            </a:extLst>
          </p:cNvPr>
          <p:cNvSpPr>
            <a:spLocks noGrp="1"/>
          </p:cNvSpPr>
          <p:nvPr>
            <p:ph type="body" sz="quarter" idx="19" hasCustomPrompt="1"/>
          </p:nvPr>
        </p:nvSpPr>
        <p:spPr>
          <a:xfrm>
            <a:off x="303185" y="4729126"/>
            <a:ext cx="8297117" cy="269791"/>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40000785"/>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 7">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3E638C-79C9-D081-9238-45CFBA0D0A54}"/>
              </a:ext>
            </a:extLst>
          </p:cNvPr>
          <p:cNvPicPr>
            <a:picLocks noChangeAspect="1"/>
          </p:cNvPicPr>
          <p:nvPr userDrawn="1"/>
        </p:nvPicPr>
        <p:blipFill>
          <a:blip r:embed="rId2"/>
          <a:stretch>
            <a:fillRect/>
          </a:stretch>
        </p:blipFill>
        <p:spPr>
          <a:xfrm>
            <a:off x="6455761" y="281610"/>
            <a:ext cx="2275413" cy="4530688"/>
          </a:xfrm>
          <a:prstGeom prst="rect">
            <a:avLst/>
          </a:prstGeom>
        </p:spPr>
      </p:pic>
      <p:sp>
        <p:nvSpPr>
          <p:cNvPr id="6" name="Picture Placeholder 1">
            <a:extLst>
              <a:ext uri="{FF2B5EF4-FFF2-40B4-BE49-F238E27FC236}">
                <a16:creationId xmlns:a16="http://schemas.microsoft.com/office/drawing/2014/main" id="{76C8B26E-F0AB-B669-1329-EC4C322922C2}"/>
              </a:ext>
            </a:extLst>
          </p:cNvPr>
          <p:cNvSpPr>
            <a:spLocks noGrp="1"/>
          </p:cNvSpPr>
          <p:nvPr>
            <p:ph type="pic" sz="quarter" idx="15"/>
          </p:nvPr>
        </p:nvSpPr>
        <p:spPr>
          <a:xfrm>
            <a:off x="6671584" y="548057"/>
            <a:ext cx="1843765" cy="4001197"/>
          </a:xfrm>
          <a:prstGeom prst="roundRect">
            <a:avLst>
              <a:gd name="adj" fmla="val 14632"/>
            </a:avLst>
          </a:prstGeom>
          <a:noFill/>
        </p:spPr>
        <p:txBody>
          <a:bodyPr anchor="b">
            <a:normAutofit/>
          </a:bodyPr>
          <a:lstStyle>
            <a:lvl1pPr marL="0" indent="0" algn="ctr">
              <a:buNone/>
              <a:defRPr sz="900"/>
            </a:lvl1pPr>
          </a:lstStyle>
          <a:p>
            <a:endParaRPr lang="en-GB" dirty="0"/>
          </a:p>
        </p:txBody>
      </p:sp>
      <p:sp>
        <p:nvSpPr>
          <p:cNvPr id="16" name="Title 1">
            <a:extLst>
              <a:ext uri="{FF2B5EF4-FFF2-40B4-BE49-F238E27FC236}">
                <a16:creationId xmlns:a16="http://schemas.microsoft.com/office/drawing/2014/main" id="{23032DD9-F7D9-63D1-6791-E31DCDAB07EA}"/>
              </a:ext>
            </a:extLst>
          </p:cNvPr>
          <p:cNvSpPr>
            <a:spLocks noGrp="1"/>
          </p:cNvSpPr>
          <p:nvPr>
            <p:ph type="title"/>
          </p:nvPr>
        </p:nvSpPr>
        <p:spPr>
          <a:xfrm>
            <a:off x="628650" y="642230"/>
            <a:ext cx="3227960" cy="1324073"/>
          </a:xfrm>
        </p:spPr>
        <p:txBody>
          <a:bodyPr/>
          <a:lstStyle/>
          <a:p>
            <a:r>
              <a:rPr lang="en-GB" dirty="0"/>
              <a:t>Click to edit Master title style</a:t>
            </a:r>
            <a:endParaRPr lang="en-US" dirty="0"/>
          </a:p>
        </p:txBody>
      </p:sp>
      <p:sp>
        <p:nvSpPr>
          <p:cNvPr id="18" name="Text Placeholder 73">
            <a:extLst>
              <a:ext uri="{FF2B5EF4-FFF2-40B4-BE49-F238E27FC236}">
                <a16:creationId xmlns:a16="http://schemas.microsoft.com/office/drawing/2014/main" id="{912D85AB-7075-C55B-FE9C-4696C61ECB53}"/>
              </a:ext>
            </a:extLst>
          </p:cNvPr>
          <p:cNvSpPr>
            <a:spLocks noGrp="1"/>
          </p:cNvSpPr>
          <p:nvPr>
            <p:ph type="body" sz="quarter" idx="30" hasCustomPrompt="1"/>
          </p:nvPr>
        </p:nvSpPr>
        <p:spPr>
          <a:xfrm>
            <a:off x="628650" y="2138183"/>
            <a:ext cx="3227961" cy="2467554"/>
          </a:xfrm>
        </p:spPr>
        <p:txBody>
          <a:bodyPr anchor="b">
            <a:normAutofit/>
          </a:bodyPr>
          <a:lstStyle>
            <a:lvl1pPr marL="0" indent="0" algn="l">
              <a:buNone/>
              <a:defRPr sz="105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pic>
        <p:nvPicPr>
          <p:cNvPr id="2" name="Picture 1">
            <a:extLst>
              <a:ext uri="{FF2B5EF4-FFF2-40B4-BE49-F238E27FC236}">
                <a16:creationId xmlns:a16="http://schemas.microsoft.com/office/drawing/2014/main" id="{996EAFCD-E7E2-3546-4447-F97AB60E4CF8}"/>
              </a:ext>
            </a:extLst>
          </p:cNvPr>
          <p:cNvPicPr>
            <a:picLocks noChangeAspect="1"/>
          </p:cNvPicPr>
          <p:nvPr userDrawn="1"/>
        </p:nvPicPr>
        <p:blipFill>
          <a:blip r:embed="rId2"/>
          <a:stretch>
            <a:fillRect/>
          </a:stretch>
        </p:blipFill>
        <p:spPr>
          <a:xfrm>
            <a:off x="4072437" y="1210524"/>
            <a:ext cx="2275413" cy="4530688"/>
          </a:xfrm>
          <a:prstGeom prst="rect">
            <a:avLst/>
          </a:prstGeom>
        </p:spPr>
      </p:pic>
      <p:sp>
        <p:nvSpPr>
          <p:cNvPr id="3" name="Picture Placeholder 1">
            <a:extLst>
              <a:ext uri="{FF2B5EF4-FFF2-40B4-BE49-F238E27FC236}">
                <a16:creationId xmlns:a16="http://schemas.microsoft.com/office/drawing/2014/main" id="{870697F7-E17B-2861-D04E-4F9084ACF019}"/>
              </a:ext>
            </a:extLst>
          </p:cNvPr>
          <p:cNvSpPr>
            <a:spLocks noGrp="1"/>
          </p:cNvSpPr>
          <p:nvPr>
            <p:ph type="pic" sz="quarter" idx="31"/>
          </p:nvPr>
        </p:nvSpPr>
        <p:spPr>
          <a:xfrm>
            <a:off x="4288260" y="1476971"/>
            <a:ext cx="1843765" cy="4001197"/>
          </a:xfrm>
          <a:prstGeom prst="roundRect">
            <a:avLst>
              <a:gd name="adj" fmla="val 14632"/>
            </a:avLst>
          </a:prstGeom>
          <a:noFill/>
        </p:spPr>
        <p:txBody>
          <a:bodyPr anchor="b">
            <a:normAutofit/>
          </a:bodyPr>
          <a:lstStyle>
            <a:lvl1pPr marL="0" indent="0" algn="ctr">
              <a:buNone/>
              <a:defRPr sz="900"/>
            </a:lvl1pPr>
          </a:lstStyle>
          <a:p>
            <a:endParaRPr lang="en-GB" dirty="0"/>
          </a:p>
        </p:txBody>
      </p:sp>
      <p:sp>
        <p:nvSpPr>
          <p:cNvPr id="4" name="Date Placeholder 3">
            <a:extLst>
              <a:ext uri="{FF2B5EF4-FFF2-40B4-BE49-F238E27FC236}">
                <a16:creationId xmlns:a16="http://schemas.microsoft.com/office/drawing/2014/main" id="{41A7C143-1843-A561-1EF4-92D50174B2A0}"/>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5" name="Footer Placeholder 5">
            <a:extLst>
              <a:ext uri="{FF2B5EF4-FFF2-40B4-BE49-F238E27FC236}">
                <a16:creationId xmlns:a16="http://schemas.microsoft.com/office/drawing/2014/main" id="{F6FFFC83-F5DA-4A14-4102-CF45ECDACB54}"/>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7" name="Slide Number Placeholder 6">
            <a:extLst>
              <a:ext uri="{FF2B5EF4-FFF2-40B4-BE49-F238E27FC236}">
                <a16:creationId xmlns:a16="http://schemas.microsoft.com/office/drawing/2014/main" id="{F9B3AA8C-8542-3F7E-8AEB-8A94EB62DAD7}"/>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8" name="Text Placeholder 6">
            <a:extLst>
              <a:ext uri="{FF2B5EF4-FFF2-40B4-BE49-F238E27FC236}">
                <a16:creationId xmlns:a16="http://schemas.microsoft.com/office/drawing/2014/main" id="{BB33BCF0-7B24-BE60-7D19-7A5C85377DE9}"/>
              </a:ext>
            </a:extLst>
          </p:cNvPr>
          <p:cNvSpPr>
            <a:spLocks noGrp="1"/>
          </p:cNvSpPr>
          <p:nvPr>
            <p:ph type="body" sz="quarter" idx="19" hasCustomPrompt="1"/>
          </p:nvPr>
        </p:nvSpPr>
        <p:spPr>
          <a:xfrm>
            <a:off x="628649" y="366089"/>
            <a:ext cx="3227959" cy="276142"/>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1071169364"/>
      </p:ext>
    </p:extLst>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creen 8">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6FD2FC-7B84-6845-AA04-C6E9AF36E454}"/>
              </a:ext>
            </a:extLst>
          </p:cNvPr>
          <p:cNvPicPr>
            <a:picLocks noChangeAspect="1"/>
          </p:cNvPicPr>
          <p:nvPr userDrawn="1"/>
        </p:nvPicPr>
        <p:blipFill>
          <a:blip r:embed="rId2"/>
          <a:stretch>
            <a:fillRect/>
          </a:stretch>
        </p:blipFill>
        <p:spPr>
          <a:xfrm>
            <a:off x="3550066" y="255576"/>
            <a:ext cx="7377473" cy="4563385"/>
          </a:xfrm>
          <a:prstGeom prst="rect">
            <a:avLst/>
          </a:prstGeom>
        </p:spPr>
      </p:pic>
      <p:sp>
        <p:nvSpPr>
          <p:cNvPr id="7" name="Picture Placeholder 1">
            <a:extLst>
              <a:ext uri="{FF2B5EF4-FFF2-40B4-BE49-F238E27FC236}">
                <a16:creationId xmlns:a16="http://schemas.microsoft.com/office/drawing/2014/main" id="{7A6832EA-FC68-2175-A093-09A5A6F4D912}"/>
              </a:ext>
            </a:extLst>
          </p:cNvPr>
          <p:cNvSpPr>
            <a:spLocks noGrp="1"/>
          </p:cNvSpPr>
          <p:nvPr>
            <p:ph type="pic" sz="quarter" idx="15"/>
          </p:nvPr>
        </p:nvSpPr>
        <p:spPr>
          <a:xfrm>
            <a:off x="4497355" y="826914"/>
            <a:ext cx="5492963" cy="3440286"/>
          </a:xfrm>
        </p:spPr>
        <p:txBody>
          <a:bodyPr/>
          <a:lstStyle/>
          <a:p>
            <a:endParaRPr lang="en-GB"/>
          </a:p>
        </p:txBody>
      </p:sp>
      <p:sp>
        <p:nvSpPr>
          <p:cNvPr id="8" name="Title 1">
            <a:extLst>
              <a:ext uri="{FF2B5EF4-FFF2-40B4-BE49-F238E27FC236}">
                <a16:creationId xmlns:a16="http://schemas.microsoft.com/office/drawing/2014/main" id="{F560F9FE-C652-8830-722B-6ACBA5C9DCC3}"/>
              </a:ext>
            </a:extLst>
          </p:cNvPr>
          <p:cNvSpPr>
            <a:spLocks noGrp="1"/>
          </p:cNvSpPr>
          <p:nvPr>
            <p:ph type="title"/>
          </p:nvPr>
        </p:nvSpPr>
        <p:spPr>
          <a:xfrm>
            <a:off x="628649" y="642230"/>
            <a:ext cx="3377293" cy="1324073"/>
          </a:xfrm>
        </p:spPr>
        <p:txBody>
          <a:bodyPr/>
          <a:lstStyle/>
          <a:p>
            <a:r>
              <a:rPr lang="en-GB" dirty="0"/>
              <a:t>Click to edit Master title style</a:t>
            </a:r>
            <a:endParaRPr lang="en-US" dirty="0"/>
          </a:p>
        </p:txBody>
      </p:sp>
      <p:sp>
        <p:nvSpPr>
          <p:cNvPr id="10" name="Text Placeholder 73">
            <a:extLst>
              <a:ext uri="{FF2B5EF4-FFF2-40B4-BE49-F238E27FC236}">
                <a16:creationId xmlns:a16="http://schemas.microsoft.com/office/drawing/2014/main" id="{8223FCAB-D548-7D49-AD63-1BA438F0D5AF}"/>
              </a:ext>
            </a:extLst>
          </p:cNvPr>
          <p:cNvSpPr>
            <a:spLocks noGrp="1"/>
          </p:cNvSpPr>
          <p:nvPr>
            <p:ph type="body" sz="quarter" idx="30" hasCustomPrompt="1"/>
          </p:nvPr>
        </p:nvSpPr>
        <p:spPr>
          <a:xfrm>
            <a:off x="628651" y="2138183"/>
            <a:ext cx="2773912" cy="2467554"/>
          </a:xfrm>
        </p:spPr>
        <p:txBody>
          <a:bodyPr anchor="b">
            <a:normAutofit/>
          </a:bodyPr>
          <a:lstStyle>
            <a:lvl1pPr marL="0" indent="0" algn="l">
              <a:buNone/>
              <a:defRPr sz="105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Date Placeholder 3">
            <a:extLst>
              <a:ext uri="{FF2B5EF4-FFF2-40B4-BE49-F238E27FC236}">
                <a16:creationId xmlns:a16="http://schemas.microsoft.com/office/drawing/2014/main" id="{31B1F30C-CCC6-C2E3-9973-200D1D8BFACA}"/>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36BDB6EE-A6D9-0EFC-4CB6-86731499EC00}"/>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E61F11DC-B14D-C2C6-B283-BF18189170D8}"/>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E81E3FC2-D809-9E0E-2849-77C73693221D}"/>
              </a:ext>
            </a:extLst>
          </p:cNvPr>
          <p:cNvSpPr>
            <a:spLocks noGrp="1"/>
          </p:cNvSpPr>
          <p:nvPr>
            <p:ph type="body" sz="quarter" idx="19" hasCustomPrompt="1"/>
          </p:nvPr>
        </p:nvSpPr>
        <p:spPr>
          <a:xfrm>
            <a:off x="628650" y="372497"/>
            <a:ext cx="3377292" cy="269733"/>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4287170064"/>
      </p:ext>
    </p:extLst>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creen 9">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6FD2FC-7B84-6845-AA04-C6E9AF36E454}"/>
              </a:ext>
            </a:extLst>
          </p:cNvPr>
          <p:cNvPicPr>
            <a:picLocks noChangeAspect="1"/>
          </p:cNvPicPr>
          <p:nvPr userDrawn="1"/>
        </p:nvPicPr>
        <p:blipFill>
          <a:blip r:embed="rId2"/>
          <a:stretch>
            <a:fillRect/>
          </a:stretch>
        </p:blipFill>
        <p:spPr>
          <a:xfrm>
            <a:off x="-2122071" y="255576"/>
            <a:ext cx="7377473" cy="4563385"/>
          </a:xfrm>
          <a:prstGeom prst="rect">
            <a:avLst/>
          </a:prstGeom>
        </p:spPr>
      </p:pic>
      <p:sp>
        <p:nvSpPr>
          <p:cNvPr id="7" name="Picture Placeholder 1">
            <a:extLst>
              <a:ext uri="{FF2B5EF4-FFF2-40B4-BE49-F238E27FC236}">
                <a16:creationId xmlns:a16="http://schemas.microsoft.com/office/drawing/2014/main" id="{7A6832EA-FC68-2175-A093-09A5A6F4D912}"/>
              </a:ext>
            </a:extLst>
          </p:cNvPr>
          <p:cNvSpPr>
            <a:spLocks noGrp="1"/>
          </p:cNvSpPr>
          <p:nvPr>
            <p:ph type="pic" sz="quarter" idx="15"/>
          </p:nvPr>
        </p:nvSpPr>
        <p:spPr>
          <a:xfrm>
            <a:off x="-1174782" y="826914"/>
            <a:ext cx="5492963" cy="3440286"/>
          </a:xfrm>
        </p:spPr>
        <p:txBody>
          <a:bodyPr/>
          <a:lstStyle/>
          <a:p>
            <a:endParaRPr lang="en-GB"/>
          </a:p>
        </p:txBody>
      </p:sp>
      <p:sp>
        <p:nvSpPr>
          <p:cNvPr id="8" name="Title 1">
            <a:extLst>
              <a:ext uri="{FF2B5EF4-FFF2-40B4-BE49-F238E27FC236}">
                <a16:creationId xmlns:a16="http://schemas.microsoft.com/office/drawing/2014/main" id="{F560F9FE-C652-8830-722B-6ACBA5C9DCC3}"/>
              </a:ext>
            </a:extLst>
          </p:cNvPr>
          <p:cNvSpPr>
            <a:spLocks noGrp="1"/>
          </p:cNvSpPr>
          <p:nvPr>
            <p:ph type="title"/>
          </p:nvPr>
        </p:nvSpPr>
        <p:spPr>
          <a:xfrm>
            <a:off x="5255402" y="642230"/>
            <a:ext cx="3377293" cy="1324073"/>
          </a:xfrm>
        </p:spPr>
        <p:txBody>
          <a:bodyPr/>
          <a:lstStyle/>
          <a:p>
            <a:r>
              <a:rPr lang="en-GB" dirty="0"/>
              <a:t>Click to edit Master title style</a:t>
            </a:r>
            <a:endParaRPr lang="en-US" dirty="0"/>
          </a:p>
        </p:txBody>
      </p:sp>
      <p:sp>
        <p:nvSpPr>
          <p:cNvPr id="10" name="Text Placeholder 73">
            <a:extLst>
              <a:ext uri="{FF2B5EF4-FFF2-40B4-BE49-F238E27FC236}">
                <a16:creationId xmlns:a16="http://schemas.microsoft.com/office/drawing/2014/main" id="{8223FCAB-D548-7D49-AD63-1BA438F0D5AF}"/>
              </a:ext>
            </a:extLst>
          </p:cNvPr>
          <p:cNvSpPr>
            <a:spLocks noGrp="1"/>
          </p:cNvSpPr>
          <p:nvPr>
            <p:ph type="body" sz="quarter" idx="30" hasCustomPrompt="1"/>
          </p:nvPr>
        </p:nvSpPr>
        <p:spPr>
          <a:xfrm>
            <a:off x="5255403" y="2138183"/>
            <a:ext cx="3377291" cy="2467554"/>
          </a:xfrm>
        </p:spPr>
        <p:txBody>
          <a:bodyPr anchor="b">
            <a:normAutofit/>
          </a:bodyPr>
          <a:lstStyle>
            <a:lvl1pPr marL="0" indent="0" algn="l">
              <a:buNone/>
              <a:defRPr sz="1050">
                <a:latin typeface="+mn-lt"/>
              </a:defRPr>
            </a:lvl1pPr>
          </a:lstStyle>
          <a:p>
            <a:pPr lvl="0"/>
            <a:r>
              <a:rPr lang="en-GB" dirty="0"/>
              <a:t>Sed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r>
              <a:rPr lang="en-GB" dirty="0"/>
              <a:t>, </a:t>
            </a:r>
            <a:r>
              <a:rPr lang="en-GB" dirty="0" err="1"/>
              <a:t>totam</a:t>
            </a:r>
            <a:r>
              <a:rPr lang="en-GB" dirty="0"/>
              <a:t> rem </a:t>
            </a:r>
            <a:r>
              <a:rPr lang="en-GB" dirty="0" err="1"/>
              <a:t>aperiam</a:t>
            </a:r>
            <a:r>
              <a:rPr lang="en-GB" dirty="0"/>
              <a:t>, </a:t>
            </a:r>
            <a:r>
              <a:rPr lang="en-GB" dirty="0" err="1"/>
              <a:t>eaque</a:t>
            </a:r>
            <a:r>
              <a:rPr lang="en-GB" dirty="0"/>
              <a:t> </a:t>
            </a:r>
            <a:r>
              <a:rPr lang="en-GB" dirty="0" err="1"/>
              <a:t>ipsa</a:t>
            </a:r>
            <a:r>
              <a:rPr lang="en-GB" dirty="0"/>
              <a:t> </a:t>
            </a:r>
            <a:r>
              <a:rPr lang="en-GB" dirty="0" err="1"/>
              <a:t>quae</a:t>
            </a:r>
            <a:r>
              <a:rPr lang="en-GB" dirty="0"/>
              <a:t> ab </a:t>
            </a:r>
            <a:r>
              <a:rPr lang="en-GB" dirty="0" err="1"/>
              <a:t>illo</a:t>
            </a:r>
            <a:r>
              <a:rPr lang="en-GB" dirty="0"/>
              <a:t> </a:t>
            </a:r>
            <a:r>
              <a:rPr lang="en-GB" dirty="0" err="1"/>
              <a:t>inventore</a:t>
            </a:r>
            <a:r>
              <a:rPr lang="en-GB" dirty="0"/>
              <a:t> </a:t>
            </a:r>
            <a:r>
              <a:rPr lang="en-GB" dirty="0" err="1"/>
              <a:t>veritatis</a:t>
            </a:r>
            <a:r>
              <a:rPr lang="en-GB" dirty="0"/>
              <a:t> et quasi </a:t>
            </a:r>
            <a:r>
              <a:rPr lang="en-GB" dirty="0" err="1"/>
              <a:t>architecto</a:t>
            </a:r>
            <a:r>
              <a:rPr lang="en-GB" dirty="0"/>
              <a:t> beatae vitae dicta sunt </a:t>
            </a:r>
            <a:r>
              <a:rPr lang="en-GB" dirty="0" err="1"/>
              <a:t>explicabo</a:t>
            </a:r>
            <a:r>
              <a:rPr lang="en-GB" dirty="0"/>
              <a:t>.</a:t>
            </a:r>
          </a:p>
        </p:txBody>
      </p:sp>
      <p:sp>
        <p:nvSpPr>
          <p:cNvPr id="2" name="Date Placeholder 3">
            <a:extLst>
              <a:ext uri="{FF2B5EF4-FFF2-40B4-BE49-F238E27FC236}">
                <a16:creationId xmlns:a16="http://schemas.microsoft.com/office/drawing/2014/main" id="{37C117C6-64E7-B561-2A98-2793611759D9}"/>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3" name="Footer Placeholder 5">
            <a:extLst>
              <a:ext uri="{FF2B5EF4-FFF2-40B4-BE49-F238E27FC236}">
                <a16:creationId xmlns:a16="http://schemas.microsoft.com/office/drawing/2014/main" id="{70219CA2-A7C3-ED8E-BAA6-3811C2610DD0}"/>
              </a:ext>
            </a:extLst>
          </p:cNvPr>
          <p:cNvSpPr>
            <a:spLocks noGrp="1"/>
          </p:cNvSpPr>
          <p:nvPr>
            <p:ph type="ftr" sz="quarter" idx="13"/>
          </p:nvPr>
        </p:nvSpPr>
        <p:spPr>
          <a:xfrm>
            <a:off x="122555" y="4881879"/>
            <a:ext cx="1954530" cy="215107"/>
          </a:xfrm>
        </p:spPr>
        <p:txBody>
          <a:bodyPr/>
          <a:lstStyle>
            <a:lvl1pPr algn="l">
              <a:defRPr sz="1000">
                <a:solidFill>
                  <a:schemeClr val="tx1">
                    <a:lumMod val="50000"/>
                    <a:lumOff val="50000"/>
                  </a:schemeClr>
                </a:solidFill>
              </a:defRPr>
            </a:lvl1pPr>
          </a:lstStyle>
          <a:p>
            <a:endParaRPr lang="en-GB"/>
          </a:p>
        </p:txBody>
      </p:sp>
      <p:sp>
        <p:nvSpPr>
          <p:cNvPr id="4" name="Slide Number Placeholder 6">
            <a:extLst>
              <a:ext uri="{FF2B5EF4-FFF2-40B4-BE49-F238E27FC236}">
                <a16:creationId xmlns:a16="http://schemas.microsoft.com/office/drawing/2014/main" id="{4FA65951-DC43-D9F2-932E-6DCE09E1836F}"/>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5" name="Text Placeholder 6">
            <a:extLst>
              <a:ext uri="{FF2B5EF4-FFF2-40B4-BE49-F238E27FC236}">
                <a16:creationId xmlns:a16="http://schemas.microsoft.com/office/drawing/2014/main" id="{117378BF-BE40-ADEF-499B-D3240B1AADAA}"/>
              </a:ext>
            </a:extLst>
          </p:cNvPr>
          <p:cNvSpPr>
            <a:spLocks noGrp="1"/>
          </p:cNvSpPr>
          <p:nvPr>
            <p:ph type="body" sz="quarter" idx="19" hasCustomPrompt="1"/>
          </p:nvPr>
        </p:nvSpPr>
        <p:spPr>
          <a:xfrm>
            <a:off x="5255402" y="372497"/>
            <a:ext cx="3377292" cy="269733"/>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439596433"/>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creen 1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6CEBE-4D80-D7B2-B6AF-0C013F8BE95F}"/>
              </a:ext>
            </a:extLst>
          </p:cNvPr>
          <p:cNvPicPr>
            <a:picLocks noChangeAspect="1"/>
          </p:cNvPicPr>
          <p:nvPr userDrawn="1"/>
        </p:nvPicPr>
        <p:blipFill>
          <a:blip r:embed="rId2"/>
          <a:stretch>
            <a:fillRect/>
          </a:stretch>
        </p:blipFill>
        <p:spPr>
          <a:xfrm>
            <a:off x="2243166" y="211904"/>
            <a:ext cx="4657668" cy="3513719"/>
          </a:xfrm>
          <a:prstGeom prst="rect">
            <a:avLst/>
          </a:prstGeom>
        </p:spPr>
      </p:pic>
      <p:sp>
        <p:nvSpPr>
          <p:cNvPr id="7" name="Picture Placeholder 12">
            <a:extLst>
              <a:ext uri="{FF2B5EF4-FFF2-40B4-BE49-F238E27FC236}">
                <a16:creationId xmlns:a16="http://schemas.microsoft.com/office/drawing/2014/main" id="{8B030E68-5165-4D5D-FF9A-F216C6EDD1D3}"/>
              </a:ext>
            </a:extLst>
          </p:cNvPr>
          <p:cNvSpPr>
            <a:spLocks noGrp="1"/>
          </p:cNvSpPr>
          <p:nvPr>
            <p:ph type="pic" sz="quarter" idx="15"/>
          </p:nvPr>
        </p:nvSpPr>
        <p:spPr>
          <a:xfrm>
            <a:off x="2364610" y="337078"/>
            <a:ext cx="4456608" cy="2512605"/>
          </a:xfrm>
        </p:spPr>
        <p:txBody>
          <a:bodyPr/>
          <a:lstStyle/>
          <a:p>
            <a:endParaRPr lang="en-GB"/>
          </a:p>
        </p:txBody>
      </p:sp>
      <p:sp>
        <p:nvSpPr>
          <p:cNvPr id="9" name="Text Placeholder 8">
            <a:extLst>
              <a:ext uri="{FF2B5EF4-FFF2-40B4-BE49-F238E27FC236}">
                <a16:creationId xmlns:a16="http://schemas.microsoft.com/office/drawing/2014/main" id="{FF5BB1FD-BC4D-E7E5-27BA-0AE784E5F3DF}"/>
              </a:ext>
            </a:extLst>
          </p:cNvPr>
          <p:cNvSpPr>
            <a:spLocks noGrp="1"/>
          </p:cNvSpPr>
          <p:nvPr>
            <p:ph type="body" sz="quarter" idx="16"/>
          </p:nvPr>
        </p:nvSpPr>
        <p:spPr>
          <a:xfrm>
            <a:off x="842962" y="4022723"/>
            <a:ext cx="2336800" cy="963615"/>
          </a:xfrm>
        </p:spPr>
        <p:txBody>
          <a:bodyPr/>
          <a:lstStyle>
            <a:lvl1pPr>
              <a:lnSpc>
                <a:spcPts val="1220"/>
              </a:lnSpc>
              <a:defRPr sz="1100"/>
            </a:lvl1pPr>
            <a:lvl2pPr>
              <a:lnSpc>
                <a:spcPts val="1220"/>
              </a:lnSpc>
              <a:defRPr sz="900"/>
            </a:lvl2pPr>
          </a:lstStyle>
          <a:p>
            <a:pPr lvl="0"/>
            <a:r>
              <a:rPr lang="en-GB" dirty="0"/>
              <a:t>Click to edit Master text styles</a:t>
            </a:r>
          </a:p>
          <a:p>
            <a:pPr lvl="1"/>
            <a:r>
              <a:rPr lang="en-GB" dirty="0"/>
              <a:t>Second level</a:t>
            </a:r>
          </a:p>
        </p:txBody>
      </p:sp>
      <p:sp>
        <p:nvSpPr>
          <p:cNvPr id="12" name="Text Placeholder 37">
            <a:extLst>
              <a:ext uri="{FF2B5EF4-FFF2-40B4-BE49-F238E27FC236}">
                <a16:creationId xmlns:a16="http://schemas.microsoft.com/office/drawing/2014/main" id="{F6919D96-53DA-8CB6-308F-4810DE690C42}"/>
              </a:ext>
            </a:extLst>
          </p:cNvPr>
          <p:cNvSpPr>
            <a:spLocks noGrp="1"/>
          </p:cNvSpPr>
          <p:nvPr>
            <p:ph type="body" sz="quarter" idx="32" hasCustomPrompt="1"/>
          </p:nvPr>
        </p:nvSpPr>
        <p:spPr>
          <a:xfrm>
            <a:off x="842963" y="3725623"/>
            <a:ext cx="2336800" cy="289956"/>
          </a:xfrm>
        </p:spPr>
        <p:txBody>
          <a:bodyPr>
            <a:noAutofit/>
          </a:bodyPr>
          <a:lstStyle>
            <a:lvl1pPr marL="0" indent="0">
              <a:buNone/>
              <a:defRPr sz="1100">
                <a:latin typeface="+mj-lt"/>
              </a:defRPr>
            </a:lvl1pPr>
          </a:lstStyle>
          <a:p>
            <a:pPr lvl="0"/>
            <a:r>
              <a:rPr lang="en-GB" dirty="0"/>
              <a:t>Title</a:t>
            </a:r>
          </a:p>
        </p:txBody>
      </p:sp>
      <p:sp>
        <p:nvSpPr>
          <p:cNvPr id="13" name="Text Placeholder 37">
            <a:extLst>
              <a:ext uri="{FF2B5EF4-FFF2-40B4-BE49-F238E27FC236}">
                <a16:creationId xmlns:a16="http://schemas.microsoft.com/office/drawing/2014/main" id="{E0FDAC8A-0611-8AC9-50D6-2ADB9CAA12FF}"/>
              </a:ext>
            </a:extLst>
          </p:cNvPr>
          <p:cNvSpPr>
            <a:spLocks noGrp="1"/>
          </p:cNvSpPr>
          <p:nvPr>
            <p:ph type="body" sz="quarter" idx="33" hasCustomPrompt="1"/>
          </p:nvPr>
        </p:nvSpPr>
        <p:spPr>
          <a:xfrm>
            <a:off x="3421856" y="3725623"/>
            <a:ext cx="2336800" cy="289956"/>
          </a:xfrm>
        </p:spPr>
        <p:txBody>
          <a:bodyPr>
            <a:noAutofit/>
          </a:bodyPr>
          <a:lstStyle>
            <a:lvl1pPr marL="0" indent="0">
              <a:buNone/>
              <a:defRPr sz="1100">
                <a:latin typeface="+mj-lt"/>
              </a:defRPr>
            </a:lvl1pPr>
          </a:lstStyle>
          <a:p>
            <a:pPr lvl="0"/>
            <a:r>
              <a:rPr lang="en-GB" dirty="0"/>
              <a:t>Title</a:t>
            </a:r>
          </a:p>
        </p:txBody>
      </p:sp>
      <p:sp>
        <p:nvSpPr>
          <p:cNvPr id="14" name="Text Placeholder 37">
            <a:extLst>
              <a:ext uri="{FF2B5EF4-FFF2-40B4-BE49-F238E27FC236}">
                <a16:creationId xmlns:a16="http://schemas.microsoft.com/office/drawing/2014/main" id="{8D50089F-1B4E-858C-0A18-AFFE72AF4346}"/>
              </a:ext>
            </a:extLst>
          </p:cNvPr>
          <p:cNvSpPr>
            <a:spLocks noGrp="1"/>
          </p:cNvSpPr>
          <p:nvPr>
            <p:ph type="body" sz="quarter" idx="34" hasCustomPrompt="1"/>
          </p:nvPr>
        </p:nvSpPr>
        <p:spPr>
          <a:xfrm>
            <a:off x="5986462" y="3725623"/>
            <a:ext cx="2336800" cy="289956"/>
          </a:xfrm>
        </p:spPr>
        <p:txBody>
          <a:bodyPr>
            <a:noAutofit/>
          </a:bodyPr>
          <a:lstStyle>
            <a:lvl1pPr marL="0" indent="0">
              <a:buNone/>
              <a:defRPr sz="1100">
                <a:latin typeface="+mj-lt"/>
              </a:defRPr>
            </a:lvl1pPr>
          </a:lstStyle>
          <a:p>
            <a:pPr lvl="0"/>
            <a:r>
              <a:rPr lang="en-GB" dirty="0"/>
              <a:t>Title</a:t>
            </a:r>
          </a:p>
        </p:txBody>
      </p:sp>
      <p:sp>
        <p:nvSpPr>
          <p:cNvPr id="15" name="Text Placeholder 8">
            <a:extLst>
              <a:ext uri="{FF2B5EF4-FFF2-40B4-BE49-F238E27FC236}">
                <a16:creationId xmlns:a16="http://schemas.microsoft.com/office/drawing/2014/main" id="{4739A3B0-1646-619D-ED42-F5DE623166A6}"/>
              </a:ext>
            </a:extLst>
          </p:cNvPr>
          <p:cNvSpPr>
            <a:spLocks noGrp="1"/>
          </p:cNvSpPr>
          <p:nvPr>
            <p:ph type="body" sz="quarter" idx="35"/>
          </p:nvPr>
        </p:nvSpPr>
        <p:spPr>
          <a:xfrm>
            <a:off x="3414712" y="4022723"/>
            <a:ext cx="2336800" cy="963615"/>
          </a:xfrm>
        </p:spPr>
        <p:txBody>
          <a:bodyPr/>
          <a:lstStyle>
            <a:lvl1pPr>
              <a:lnSpc>
                <a:spcPts val="1220"/>
              </a:lnSpc>
              <a:defRPr sz="1000"/>
            </a:lvl1pPr>
            <a:lvl2pPr>
              <a:lnSpc>
                <a:spcPts val="1220"/>
              </a:lnSpc>
              <a:defRPr sz="900"/>
            </a:lvl2pPr>
          </a:lstStyle>
          <a:p>
            <a:pPr lvl="0"/>
            <a:r>
              <a:rPr lang="en-GB" dirty="0"/>
              <a:t>Click to edit Master text styles</a:t>
            </a:r>
          </a:p>
          <a:p>
            <a:pPr lvl="1"/>
            <a:r>
              <a:rPr lang="en-GB" dirty="0"/>
              <a:t>Second level</a:t>
            </a:r>
          </a:p>
        </p:txBody>
      </p:sp>
      <p:sp>
        <p:nvSpPr>
          <p:cNvPr id="16" name="Text Placeholder 8">
            <a:extLst>
              <a:ext uri="{FF2B5EF4-FFF2-40B4-BE49-F238E27FC236}">
                <a16:creationId xmlns:a16="http://schemas.microsoft.com/office/drawing/2014/main" id="{34381D87-3B27-5E77-7F60-009D704F34DA}"/>
              </a:ext>
            </a:extLst>
          </p:cNvPr>
          <p:cNvSpPr>
            <a:spLocks noGrp="1"/>
          </p:cNvSpPr>
          <p:nvPr>
            <p:ph type="body" sz="quarter" idx="36"/>
          </p:nvPr>
        </p:nvSpPr>
        <p:spPr>
          <a:xfrm>
            <a:off x="5986462" y="4022723"/>
            <a:ext cx="2336800" cy="963615"/>
          </a:xfrm>
        </p:spPr>
        <p:txBody>
          <a:bodyPr/>
          <a:lstStyle>
            <a:lvl1pPr>
              <a:lnSpc>
                <a:spcPts val="1220"/>
              </a:lnSpc>
              <a:defRPr sz="1100"/>
            </a:lvl1pPr>
            <a:lvl2pPr>
              <a:lnSpc>
                <a:spcPts val="1220"/>
              </a:lnSpc>
              <a:defRPr sz="900"/>
            </a:lvl2pPr>
          </a:lstStyle>
          <a:p>
            <a:pPr lvl="0"/>
            <a:r>
              <a:rPr lang="en-GB" dirty="0"/>
              <a:t>Click to edit Master text styles</a:t>
            </a:r>
          </a:p>
          <a:p>
            <a:pPr lvl="1"/>
            <a:r>
              <a:rPr lang="en-GB" dirty="0"/>
              <a:t>Second level</a:t>
            </a:r>
          </a:p>
        </p:txBody>
      </p:sp>
      <p:sp>
        <p:nvSpPr>
          <p:cNvPr id="11" name="Slide Number Placeholder 6">
            <a:extLst>
              <a:ext uri="{FF2B5EF4-FFF2-40B4-BE49-F238E27FC236}">
                <a16:creationId xmlns:a16="http://schemas.microsoft.com/office/drawing/2014/main" id="{736D633D-C68C-7321-1642-EEF323DA9189}"/>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2069364128"/>
      </p:ext>
    </p:extLst>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creen 1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6FD2FC-7B84-6845-AA04-C6E9AF36E454}"/>
              </a:ext>
            </a:extLst>
          </p:cNvPr>
          <p:cNvPicPr>
            <a:picLocks noChangeAspect="1"/>
          </p:cNvPicPr>
          <p:nvPr userDrawn="1"/>
        </p:nvPicPr>
        <p:blipFill>
          <a:blip r:embed="rId2"/>
          <a:stretch>
            <a:fillRect/>
          </a:stretch>
        </p:blipFill>
        <p:spPr>
          <a:xfrm>
            <a:off x="1843963" y="586174"/>
            <a:ext cx="6694312" cy="4140811"/>
          </a:xfrm>
          <a:prstGeom prst="rect">
            <a:avLst/>
          </a:prstGeom>
        </p:spPr>
      </p:pic>
      <p:sp>
        <p:nvSpPr>
          <p:cNvPr id="7" name="Picture Placeholder 1">
            <a:extLst>
              <a:ext uri="{FF2B5EF4-FFF2-40B4-BE49-F238E27FC236}">
                <a16:creationId xmlns:a16="http://schemas.microsoft.com/office/drawing/2014/main" id="{7A6832EA-FC68-2175-A093-09A5A6F4D912}"/>
              </a:ext>
            </a:extLst>
          </p:cNvPr>
          <p:cNvSpPr>
            <a:spLocks noGrp="1"/>
          </p:cNvSpPr>
          <p:nvPr>
            <p:ph type="pic" sz="quarter" idx="15"/>
          </p:nvPr>
        </p:nvSpPr>
        <p:spPr>
          <a:xfrm>
            <a:off x="2698383" y="1093959"/>
            <a:ext cx="4984309" cy="3121712"/>
          </a:xfrm>
        </p:spPr>
        <p:txBody>
          <a:bodyPr/>
          <a:lstStyle/>
          <a:p>
            <a:endParaRPr lang="en-GB"/>
          </a:p>
        </p:txBody>
      </p:sp>
      <p:sp>
        <p:nvSpPr>
          <p:cNvPr id="2" name="Picture Placeholder 1">
            <a:extLst>
              <a:ext uri="{FF2B5EF4-FFF2-40B4-BE49-F238E27FC236}">
                <a16:creationId xmlns:a16="http://schemas.microsoft.com/office/drawing/2014/main" id="{6DAE9155-F529-F085-077F-F08C212719B9}"/>
              </a:ext>
            </a:extLst>
          </p:cNvPr>
          <p:cNvSpPr>
            <a:spLocks noGrp="1"/>
          </p:cNvSpPr>
          <p:nvPr>
            <p:ph type="pic" sz="quarter" idx="16"/>
          </p:nvPr>
        </p:nvSpPr>
        <p:spPr>
          <a:xfrm>
            <a:off x="873121" y="2113872"/>
            <a:ext cx="1476777" cy="3204788"/>
          </a:xfrm>
          <a:prstGeom prst="roundRect">
            <a:avLst>
              <a:gd name="adj" fmla="val 14632"/>
            </a:avLst>
          </a:prstGeom>
          <a:noFill/>
        </p:spPr>
        <p:txBody>
          <a:bodyPr anchor="b">
            <a:normAutofit/>
          </a:bodyPr>
          <a:lstStyle>
            <a:lvl1pPr marL="0" indent="0" algn="ctr">
              <a:buNone/>
              <a:defRPr sz="900"/>
            </a:lvl1pPr>
          </a:lstStyle>
          <a:p>
            <a:endParaRPr lang="en-GB" dirty="0"/>
          </a:p>
        </p:txBody>
      </p:sp>
      <p:pic>
        <p:nvPicPr>
          <p:cNvPr id="3" name="Picture 2">
            <a:extLst>
              <a:ext uri="{FF2B5EF4-FFF2-40B4-BE49-F238E27FC236}">
                <a16:creationId xmlns:a16="http://schemas.microsoft.com/office/drawing/2014/main" id="{763936B7-5821-19AF-858F-182EB5F8623F}"/>
              </a:ext>
            </a:extLst>
          </p:cNvPr>
          <p:cNvPicPr>
            <a:picLocks noChangeAspect="1"/>
          </p:cNvPicPr>
          <p:nvPr userDrawn="1"/>
        </p:nvPicPr>
        <p:blipFill>
          <a:blip r:embed="rId3"/>
          <a:stretch>
            <a:fillRect/>
          </a:stretch>
        </p:blipFill>
        <p:spPr>
          <a:xfrm>
            <a:off x="697058" y="1896333"/>
            <a:ext cx="1822509" cy="3628888"/>
          </a:xfrm>
          <a:prstGeom prst="rect">
            <a:avLst/>
          </a:prstGeom>
        </p:spPr>
      </p:pic>
      <p:sp>
        <p:nvSpPr>
          <p:cNvPr id="5" name="Date Placeholder 3">
            <a:extLst>
              <a:ext uri="{FF2B5EF4-FFF2-40B4-BE49-F238E27FC236}">
                <a16:creationId xmlns:a16="http://schemas.microsoft.com/office/drawing/2014/main" id="{2349D811-8219-D16B-4FAD-2DB2CF94D396}"/>
              </a:ext>
            </a:extLst>
          </p:cNvPr>
          <p:cNvSpPr>
            <a:spLocks noGrp="1"/>
          </p:cNvSpPr>
          <p:nvPr>
            <p:ph type="dt" sz="half" idx="12"/>
          </p:nvPr>
        </p:nvSpPr>
        <p:spPr>
          <a:xfrm>
            <a:off x="6551930" y="4881879"/>
            <a:ext cx="2057400" cy="215107"/>
          </a:xfrm>
        </p:spPr>
        <p:txBody>
          <a:bodyPr/>
          <a:lstStyle>
            <a:lvl1pPr algn="r">
              <a:defRPr sz="1000">
                <a:solidFill>
                  <a:schemeClr val="tx1">
                    <a:lumMod val="50000"/>
                    <a:lumOff val="50000"/>
                  </a:schemeClr>
                </a:solidFill>
              </a:defRPr>
            </a:lvl1pPr>
          </a:lstStyle>
          <a:p>
            <a:fld id="{1D76DFD4-BDC1-9C40-8977-2849EE8D8250}" type="datetimeFigureOut">
              <a:rPr lang="en-GB" smtClean="0"/>
              <a:pPr/>
              <a:t>02/01/2025</a:t>
            </a:fld>
            <a:endParaRPr lang="en-GB"/>
          </a:p>
        </p:txBody>
      </p:sp>
      <p:sp>
        <p:nvSpPr>
          <p:cNvPr id="8" name="Footer Placeholder 5">
            <a:extLst>
              <a:ext uri="{FF2B5EF4-FFF2-40B4-BE49-F238E27FC236}">
                <a16:creationId xmlns:a16="http://schemas.microsoft.com/office/drawing/2014/main" id="{CF947FCE-B33D-45F0-49FA-1C1F425DEC9C}"/>
              </a:ext>
            </a:extLst>
          </p:cNvPr>
          <p:cNvSpPr>
            <a:spLocks noGrp="1"/>
          </p:cNvSpPr>
          <p:nvPr>
            <p:ph type="ftr" sz="quarter" idx="13"/>
          </p:nvPr>
        </p:nvSpPr>
        <p:spPr>
          <a:xfrm>
            <a:off x="2695630" y="4881879"/>
            <a:ext cx="3512130" cy="215107"/>
          </a:xfrm>
        </p:spPr>
        <p:txBody>
          <a:bodyPr/>
          <a:lstStyle>
            <a:lvl1pPr algn="l">
              <a:defRPr sz="1000">
                <a:solidFill>
                  <a:schemeClr val="tx1">
                    <a:lumMod val="50000"/>
                    <a:lumOff val="50000"/>
                  </a:schemeClr>
                </a:solidFill>
              </a:defRPr>
            </a:lvl1pPr>
          </a:lstStyle>
          <a:p>
            <a:endParaRPr lang="en-GB"/>
          </a:p>
        </p:txBody>
      </p:sp>
      <p:sp>
        <p:nvSpPr>
          <p:cNvPr id="9" name="Slide Number Placeholder 6">
            <a:extLst>
              <a:ext uri="{FF2B5EF4-FFF2-40B4-BE49-F238E27FC236}">
                <a16:creationId xmlns:a16="http://schemas.microsoft.com/office/drawing/2014/main" id="{53184D18-3357-D3AD-AB51-914EE4740C0D}"/>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10" name="Text Placeholder 6">
            <a:extLst>
              <a:ext uri="{FF2B5EF4-FFF2-40B4-BE49-F238E27FC236}">
                <a16:creationId xmlns:a16="http://schemas.microsoft.com/office/drawing/2014/main" id="{DFAE5200-DFEC-AB8A-1335-3F98D7814246}"/>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337708850"/>
      </p:ext>
    </p:extLst>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creen 1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39D494-A8EA-7223-9219-F8E1C7A304C3}"/>
              </a:ext>
            </a:extLst>
          </p:cNvPr>
          <p:cNvGrpSpPr/>
          <p:nvPr/>
        </p:nvGrpSpPr>
        <p:grpSpPr>
          <a:xfrm>
            <a:off x="568083" y="660750"/>
            <a:ext cx="8007673" cy="4482750"/>
            <a:chOff x="7330262" y="4351680"/>
            <a:chExt cx="7461504" cy="4177001"/>
          </a:xfrm>
          <a:effectLst>
            <a:outerShdw blurRad="436764" sx="102000" sy="102000" algn="ctr" rotWithShape="0">
              <a:prstClr val="black">
                <a:alpha val="5930"/>
              </a:prstClr>
            </a:outerShdw>
          </a:effectLst>
        </p:grpSpPr>
        <p:sp>
          <p:nvSpPr>
            <p:cNvPr id="10" name="Freeform 140">
              <a:extLst>
                <a:ext uri="{FF2B5EF4-FFF2-40B4-BE49-F238E27FC236}">
                  <a16:creationId xmlns:a16="http://schemas.microsoft.com/office/drawing/2014/main" id="{5779233D-5181-50D2-C813-E8441AAC8565}"/>
                </a:ext>
              </a:extLst>
            </p:cNvPr>
            <p:cNvSpPr/>
            <p:nvPr/>
          </p:nvSpPr>
          <p:spPr>
            <a:xfrm>
              <a:off x="7330262" y="4351681"/>
              <a:ext cx="7461504" cy="4177000"/>
            </a:xfrm>
            <a:custGeom>
              <a:avLst/>
              <a:gdLst>
                <a:gd name="connsiteX0" fmla="*/ 0 w 7461504"/>
                <a:gd name="connsiteY0" fmla="*/ 51816 h 4663440"/>
                <a:gd name="connsiteX1" fmla="*/ 51816 w 7461504"/>
                <a:gd name="connsiteY1" fmla="*/ 0 h 4663440"/>
                <a:gd name="connsiteX2" fmla="*/ 7409688 w 7461504"/>
                <a:gd name="connsiteY2" fmla="*/ 0 h 4663440"/>
                <a:gd name="connsiteX3" fmla="*/ 7461504 w 7461504"/>
                <a:gd name="connsiteY3" fmla="*/ 51816 h 4663440"/>
                <a:gd name="connsiteX4" fmla="*/ 7461504 w 7461504"/>
                <a:gd name="connsiteY4" fmla="*/ 4611624 h 4663440"/>
                <a:gd name="connsiteX5" fmla="*/ 7409688 w 7461504"/>
                <a:gd name="connsiteY5" fmla="*/ 4663440 h 4663440"/>
                <a:gd name="connsiteX6" fmla="*/ 51816 w 7461504"/>
                <a:gd name="connsiteY6" fmla="*/ 4663440 h 4663440"/>
                <a:gd name="connsiteX7" fmla="*/ 0 w 7461504"/>
                <a:gd name="connsiteY7" fmla="*/ 4611624 h 4663440"/>
                <a:gd name="connsiteX8" fmla="*/ 0 w 7461504"/>
                <a:gd name="connsiteY8" fmla="*/ 51816 h 466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1504" h="4663440">
                  <a:moveTo>
                    <a:pt x="0" y="51816"/>
                  </a:moveTo>
                  <a:cubicBezTo>
                    <a:pt x="0" y="23199"/>
                    <a:pt x="23199" y="0"/>
                    <a:pt x="51816" y="0"/>
                  </a:cubicBezTo>
                  <a:lnTo>
                    <a:pt x="7409688" y="0"/>
                  </a:lnTo>
                  <a:cubicBezTo>
                    <a:pt x="7438291" y="0"/>
                    <a:pt x="7461504" y="23199"/>
                    <a:pt x="7461504" y="51816"/>
                  </a:cubicBezTo>
                  <a:lnTo>
                    <a:pt x="7461504" y="4611624"/>
                  </a:lnTo>
                  <a:cubicBezTo>
                    <a:pt x="7461504" y="4640242"/>
                    <a:pt x="7438291" y="4663440"/>
                    <a:pt x="7409688" y="4663440"/>
                  </a:cubicBezTo>
                  <a:lnTo>
                    <a:pt x="51816" y="4663440"/>
                  </a:lnTo>
                  <a:cubicBezTo>
                    <a:pt x="23199" y="4663440"/>
                    <a:pt x="0" y="4640242"/>
                    <a:pt x="0" y="4611624"/>
                  </a:cubicBezTo>
                  <a:lnTo>
                    <a:pt x="0" y="51816"/>
                  </a:lnTo>
                  <a:close/>
                </a:path>
              </a:pathLst>
            </a:custGeom>
            <a:solidFill>
              <a:srgbClr val="FFFFFF"/>
            </a:solidFill>
            <a:ln w="5182" cap="flat">
              <a:noFill/>
              <a:prstDash val="solid"/>
              <a:miter/>
            </a:ln>
          </p:spPr>
          <p:txBody>
            <a:bodyPr rtlCol="0" anchor="ctr"/>
            <a:lstStyle/>
            <a:p>
              <a:endParaRPr lang="en-US" sz="2800" dirty="0"/>
            </a:p>
          </p:txBody>
        </p:sp>
        <p:sp>
          <p:nvSpPr>
            <p:cNvPr id="11" name="Freeform 162">
              <a:extLst>
                <a:ext uri="{FF2B5EF4-FFF2-40B4-BE49-F238E27FC236}">
                  <a16:creationId xmlns:a16="http://schemas.microsoft.com/office/drawing/2014/main" id="{5BB6CC03-1D29-A2C0-A762-800E23E6F3CA}"/>
                </a:ext>
              </a:extLst>
            </p:cNvPr>
            <p:cNvSpPr/>
            <p:nvPr/>
          </p:nvSpPr>
          <p:spPr>
            <a:xfrm>
              <a:off x="7330262" y="4351680"/>
              <a:ext cx="7461504" cy="217627"/>
            </a:xfrm>
            <a:custGeom>
              <a:avLst/>
              <a:gdLst>
                <a:gd name="connsiteX0" fmla="*/ 0 w 7461504"/>
                <a:gd name="connsiteY0" fmla="*/ 41453 h 217627"/>
                <a:gd name="connsiteX1" fmla="*/ 41453 w 7461504"/>
                <a:gd name="connsiteY1" fmla="*/ 0 h 217627"/>
                <a:gd name="connsiteX2" fmla="*/ 7420051 w 7461504"/>
                <a:gd name="connsiteY2" fmla="*/ 0 h 217627"/>
                <a:gd name="connsiteX3" fmla="*/ 7461504 w 7461504"/>
                <a:gd name="connsiteY3" fmla="*/ 41453 h 217627"/>
                <a:gd name="connsiteX4" fmla="*/ 7461504 w 7461504"/>
                <a:gd name="connsiteY4" fmla="*/ 217627 h 217627"/>
                <a:gd name="connsiteX5" fmla="*/ 0 w 7461504"/>
                <a:gd name="connsiteY5" fmla="*/ 217627 h 217627"/>
                <a:gd name="connsiteX6" fmla="*/ 0 w 7461504"/>
                <a:gd name="connsiteY6" fmla="*/ 41453 h 21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1504" h="217627">
                  <a:moveTo>
                    <a:pt x="0" y="41453"/>
                  </a:moveTo>
                  <a:cubicBezTo>
                    <a:pt x="0" y="18559"/>
                    <a:pt x="18559" y="0"/>
                    <a:pt x="41453" y="0"/>
                  </a:cubicBezTo>
                  <a:lnTo>
                    <a:pt x="7420051" y="0"/>
                  </a:lnTo>
                  <a:cubicBezTo>
                    <a:pt x="7442954" y="0"/>
                    <a:pt x="7461504" y="18559"/>
                    <a:pt x="7461504" y="41453"/>
                  </a:cubicBezTo>
                  <a:lnTo>
                    <a:pt x="7461504" y="217627"/>
                  </a:lnTo>
                  <a:lnTo>
                    <a:pt x="0" y="217627"/>
                  </a:lnTo>
                  <a:lnTo>
                    <a:pt x="0" y="41453"/>
                  </a:lnTo>
                  <a:close/>
                </a:path>
              </a:pathLst>
            </a:custGeom>
            <a:solidFill>
              <a:srgbClr val="E9E9E9"/>
            </a:solidFill>
            <a:ln w="5182" cap="flat">
              <a:noFill/>
              <a:prstDash val="solid"/>
              <a:miter/>
            </a:ln>
          </p:spPr>
          <p:txBody>
            <a:bodyPr rtlCol="0" anchor="ctr"/>
            <a:lstStyle/>
            <a:p>
              <a:endParaRPr lang="en-US" sz="2800"/>
            </a:p>
          </p:txBody>
        </p:sp>
        <p:sp>
          <p:nvSpPr>
            <p:cNvPr id="12" name="Freeform 142">
              <a:extLst>
                <a:ext uri="{FF2B5EF4-FFF2-40B4-BE49-F238E27FC236}">
                  <a16:creationId xmlns:a16="http://schemas.microsoft.com/office/drawing/2014/main" id="{E10BDD6C-6AD7-EEAF-B43D-55A090809290}"/>
                </a:ext>
              </a:extLst>
            </p:cNvPr>
            <p:cNvSpPr/>
            <p:nvPr/>
          </p:nvSpPr>
          <p:spPr>
            <a:xfrm>
              <a:off x="7330262" y="4569307"/>
              <a:ext cx="7461504" cy="196900"/>
            </a:xfrm>
            <a:custGeom>
              <a:avLst/>
              <a:gdLst>
                <a:gd name="connsiteX0" fmla="*/ 0 w 7461504"/>
                <a:gd name="connsiteY0" fmla="*/ 0 h 196900"/>
                <a:gd name="connsiteX1" fmla="*/ 7461504 w 7461504"/>
                <a:gd name="connsiteY1" fmla="*/ 0 h 196900"/>
                <a:gd name="connsiteX2" fmla="*/ 7461504 w 7461504"/>
                <a:gd name="connsiteY2" fmla="*/ 196901 h 196900"/>
                <a:gd name="connsiteX3" fmla="*/ 0 w 7461504"/>
                <a:gd name="connsiteY3" fmla="*/ 196901 h 196900"/>
              </a:gdLst>
              <a:ahLst/>
              <a:cxnLst>
                <a:cxn ang="0">
                  <a:pos x="connsiteX0" y="connsiteY0"/>
                </a:cxn>
                <a:cxn ang="0">
                  <a:pos x="connsiteX1" y="connsiteY1"/>
                </a:cxn>
                <a:cxn ang="0">
                  <a:pos x="connsiteX2" y="connsiteY2"/>
                </a:cxn>
                <a:cxn ang="0">
                  <a:pos x="connsiteX3" y="connsiteY3"/>
                </a:cxn>
              </a:cxnLst>
              <a:rect l="l" t="t" r="r" b="b"/>
              <a:pathLst>
                <a:path w="7461504" h="196900">
                  <a:moveTo>
                    <a:pt x="0" y="0"/>
                  </a:moveTo>
                  <a:lnTo>
                    <a:pt x="7461504" y="0"/>
                  </a:lnTo>
                  <a:lnTo>
                    <a:pt x="7461504" y="196901"/>
                  </a:lnTo>
                  <a:lnTo>
                    <a:pt x="0" y="196901"/>
                  </a:lnTo>
                  <a:close/>
                </a:path>
              </a:pathLst>
            </a:custGeom>
            <a:solidFill>
              <a:srgbClr val="FFFFFF"/>
            </a:solidFill>
            <a:ln w="5182" cap="flat">
              <a:noFill/>
              <a:prstDash val="solid"/>
              <a:miter/>
            </a:ln>
          </p:spPr>
          <p:txBody>
            <a:bodyPr rtlCol="0" anchor="ctr"/>
            <a:lstStyle/>
            <a:p>
              <a:endParaRPr lang="en-US" sz="2800"/>
            </a:p>
          </p:txBody>
        </p:sp>
        <p:sp>
          <p:nvSpPr>
            <p:cNvPr id="13" name="Freeform 144">
              <a:extLst>
                <a:ext uri="{FF2B5EF4-FFF2-40B4-BE49-F238E27FC236}">
                  <a16:creationId xmlns:a16="http://schemas.microsoft.com/office/drawing/2014/main" id="{688DF85B-DA12-3E80-7F86-E86E6ED4BCD3}"/>
                </a:ext>
              </a:extLst>
            </p:cNvPr>
            <p:cNvSpPr/>
            <p:nvPr/>
          </p:nvSpPr>
          <p:spPr>
            <a:xfrm>
              <a:off x="14670879" y="4636668"/>
              <a:ext cx="15544" cy="62179"/>
            </a:xfrm>
            <a:custGeom>
              <a:avLst/>
              <a:gdLst>
                <a:gd name="connsiteX0" fmla="*/ 7772 w 15544"/>
                <a:gd name="connsiteY0" fmla="*/ 15545 h 62179"/>
                <a:gd name="connsiteX1" fmla="*/ 15545 w 15544"/>
                <a:gd name="connsiteY1" fmla="*/ 7772 h 62179"/>
                <a:gd name="connsiteX2" fmla="*/ 7772 w 15544"/>
                <a:gd name="connsiteY2" fmla="*/ 0 h 62179"/>
                <a:gd name="connsiteX3" fmla="*/ 0 w 15544"/>
                <a:gd name="connsiteY3" fmla="*/ 7772 h 62179"/>
                <a:gd name="connsiteX4" fmla="*/ 7772 w 15544"/>
                <a:gd name="connsiteY4" fmla="*/ 15545 h 62179"/>
                <a:gd name="connsiteX5" fmla="*/ 7772 w 15544"/>
                <a:gd name="connsiteY5" fmla="*/ 23317 h 62179"/>
                <a:gd name="connsiteX6" fmla="*/ 0 w 15544"/>
                <a:gd name="connsiteY6" fmla="*/ 31090 h 62179"/>
                <a:gd name="connsiteX7" fmla="*/ 7772 w 15544"/>
                <a:gd name="connsiteY7" fmla="*/ 38862 h 62179"/>
                <a:gd name="connsiteX8" fmla="*/ 15545 w 15544"/>
                <a:gd name="connsiteY8" fmla="*/ 31090 h 62179"/>
                <a:gd name="connsiteX9" fmla="*/ 7772 w 15544"/>
                <a:gd name="connsiteY9" fmla="*/ 23317 h 62179"/>
                <a:gd name="connsiteX10" fmla="*/ 7772 w 15544"/>
                <a:gd name="connsiteY10" fmla="*/ 46634 h 62179"/>
                <a:gd name="connsiteX11" fmla="*/ 0 w 15544"/>
                <a:gd name="connsiteY11" fmla="*/ 54407 h 62179"/>
                <a:gd name="connsiteX12" fmla="*/ 7772 w 15544"/>
                <a:gd name="connsiteY12" fmla="*/ 62179 h 62179"/>
                <a:gd name="connsiteX13" fmla="*/ 15545 w 15544"/>
                <a:gd name="connsiteY13" fmla="*/ 54407 h 62179"/>
                <a:gd name="connsiteX14" fmla="*/ 7772 w 15544"/>
                <a:gd name="connsiteY14" fmla="*/ 46634 h 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44" h="62179">
                  <a:moveTo>
                    <a:pt x="7772" y="15545"/>
                  </a:moveTo>
                  <a:cubicBezTo>
                    <a:pt x="12021" y="15545"/>
                    <a:pt x="15545" y="12047"/>
                    <a:pt x="15545" y="7772"/>
                  </a:cubicBezTo>
                  <a:cubicBezTo>
                    <a:pt x="15545" y="3498"/>
                    <a:pt x="12021" y="0"/>
                    <a:pt x="7772" y="0"/>
                  </a:cubicBezTo>
                  <a:cubicBezTo>
                    <a:pt x="3471" y="0"/>
                    <a:pt x="0" y="3498"/>
                    <a:pt x="0" y="7772"/>
                  </a:cubicBezTo>
                  <a:cubicBezTo>
                    <a:pt x="0" y="12047"/>
                    <a:pt x="3471" y="15545"/>
                    <a:pt x="7772" y="15545"/>
                  </a:cubicBezTo>
                  <a:close/>
                  <a:moveTo>
                    <a:pt x="7772" y="23317"/>
                  </a:moveTo>
                  <a:cubicBezTo>
                    <a:pt x="3471" y="23317"/>
                    <a:pt x="0" y="26815"/>
                    <a:pt x="0" y="31090"/>
                  </a:cubicBezTo>
                  <a:cubicBezTo>
                    <a:pt x="0" y="35364"/>
                    <a:pt x="3471" y="38862"/>
                    <a:pt x="7772" y="38862"/>
                  </a:cubicBezTo>
                  <a:cubicBezTo>
                    <a:pt x="12021" y="38862"/>
                    <a:pt x="15545" y="35364"/>
                    <a:pt x="15545" y="31090"/>
                  </a:cubicBezTo>
                  <a:cubicBezTo>
                    <a:pt x="15545" y="26815"/>
                    <a:pt x="12021" y="23317"/>
                    <a:pt x="7772" y="23317"/>
                  </a:cubicBezTo>
                  <a:close/>
                  <a:moveTo>
                    <a:pt x="7772" y="46634"/>
                  </a:moveTo>
                  <a:cubicBezTo>
                    <a:pt x="3471" y="46634"/>
                    <a:pt x="0" y="50132"/>
                    <a:pt x="0" y="54407"/>
                  </a:cubicBezTo>
                  <a:cubicBezTo>
                    <a:pt x="0" y="58682"/>
                    <a:pt x="3471" y="62179"/>
                    <a:pt x="7772" y="62179"/>
                  </a:cubicBezTo>
                  <a:cubicBezTo>
                    <a:pt x="12021" y="62179"/>
                    <a:pt x="15545" y="58682"/>
                    <a:pt x="15545" y="54407"/>
                  </a:cubicBezTo>
                  <a:cubicBezTo>
                    <a:pt x="15545" y="50132"/>
                    <a:pt x="12021" y="46634"/>
                    <a:pt x="7772" y="46634"/>
                  </a:cubicBezTo>
                  <a:close/>
                </a:path>
              </a:pathLst>
            </a:custGeom>
            <a:solidFill>
              <a:srgbClr val="3C3B3F"/>
            </a:solidFill>
            <a:ln w="5182" cap="flat">
              <a:noFill/>
              <a:prstDash val="solid"/>
              <a:miter/>
            </a:ln>
          </p:spPr>
          <p:txBody>
            <a:bodyPr rtlCol="0" anchor="ctr"/>
            <a:lstStyle/>
            <a:p>
              <a:endParaRPr lang="en-US" sz="2800"/>
            </a:p>
          </p:txBody>
        </p:sp>
        <p:sp>
          <p:nvSpPr>
            <p:cNvPr id="14" name="Freeform 153">
              <a:extLst>
                <a:ext uri="{FF2B5EF4-FFF2-40B4-BE49-F238E27FC236}">
                  <a16:creationId xmlns:a16="http://schemas.microsoft.com/office/drawing/2014/main" id="{A55BF2F2-DB50-9239-F01F-DF939D8CE0D8}"/>
                </a:ext>
              </a:extLst>
            </p:cNvPr>
            <p:cNvSpPr/>
            <p:nvPr/>
          </p:nvSpPr>
          <p:spPr>
            <a:xfrm>
              <a:off x="8024596" y="4595215"/>
              <a:ext cx="6347460" cy="145084"/>
            </a:xfrm>
            <a:custGeom>
              <a:avLst/>
              <a:gdLst>
                <a:gd name="connsiteX0" fmla="*/ 6274918 w 6347460"/>
                <a:gd name="connsiteY0" fmla="*/ 0 h 145084"/>
                <a:gd name="connsiteX1" fmla="*/ 6347460 w 6347460"/>
                <a:gd name="connsiteY1" fmla="*/ 0 h 145084"/>
                <a:gd name="connsiteX2" fmla="*/ 6347460 w 6347460"/>
                <a:gd name="connsiteY2" fmla="*/ 145085 h 145084"/>
                <a:gd name="connsiteX3" fmla="*/ 6274918 w 6347460"/>
                <a:gd name="connsiteY3" fmla="*/ 145085 h 145084"/>
                <a:gd name="connsiteX4" fmla="*/ 72542 w 6347460"/>
                <a:gd name="connsiteY4" fmla="*/ 145085 h 145084"/>
                <a:gd name="connsiteX5" fmla="*/ 0 w 6347460"/>
                <a:gd name="connsiteY5" fmla="*/ 145085 h 145084"/>
                <a:gd name="connsiteX6" fmla="*/ 0 w 6347460"/>
                <a:gd name="connsiteY6" fmla="*/ 0 h 145084"/>
                <a:gd name="connsiteX7" fmla="*/ 72542 w 6347460"/>
                <a:gd name="connsiteY7" fmla="*/ 0 h 1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460" h="145084">
                  <a:moveTo>
                    <a:pt x="6274918" y="0"/>
                  </a:moveTo>
                  <a:cubicBezTo>
                    <a:pt x="6314982" y="0"/>
                    <a:pt x="6347460" y="0"/>
                    <a:pt x="6347460" y="0"/>
                  </a:cubicBezTo>
                  <a:lnTo>
                    <a:pt x="6347460" y="145085"/>
                  </a:lnTo>
                  <a:cubicBezTo>
                    <a:pt x="6347460" y="145085"/>
                    <a:pt x="6314982" y="145085"/>
                    <a:pt x="6274918" y="145085"/>
                  </a:cubicBezTo>
                  <a:lnTo>
                    <a:pt x="72542" y="145085"/>
                  </a:lnTo>
                  <a:cubicBezTo>
                    <a:pt x="32478" y="145085"/>
                    <a:pt x="0" y="145085"/>
                    <a:pt x="0" y="145085"/>
                  </a:cubicBezTo>
                  <a:lnTo>
                    <a:pt x="0" y="0"/>
                  </a:lnTo>
                  <a:cubicBezTo>
                    <a:pt x="0" y="0"/>
                    <a:pt x="32478" y="0"/>
                    <a:pt x="72542" y="0"/>
                  </a:cubicBezTo>
                  <a:close/>
                </a:path>
              </a:pathLst>
            </a:custGeom>
            <a:solidFill>
              <a:srgbClr val="F0F0F0"/>
            </a:solidFill>
            <a:ln w="5182" cap="flat">
              <a:noFill/>
              <a:prstDash val="solid"/>
              <a:miter/>
            </a:ln>
          </p:spPr>
          <p:txBody>
            <a:bodyPr rtlCol="0" anchor="ctr"/>
            <a:lstStyle/>
            <a:p>
              <a:endParaRPr lang="en-US" sz="2800"/>
            </a:p>
          </p:txBody>
        </p:sp>
        <p:sp>
          <p:nvSpPr>
            <p:cNvPr id="15" name="Freeform 154">
              <a:extLst>
                <a:ext uri="{FF2B5EF4-FFF2-40B4-BE49-F238E27FC236}">
                  <a16:creationId xmlns:a16="http://schemas.microsoft.com/office/drawing/2014/main" id="{E64CAB6A-1938-DDD5-A0E0-402B1136AACE}"/>
                </a:ext>
              </a:extLst>
            </p:cNvPr>
            <p:cNvSpPr/>
            <p:nvPr/>
          </p:nvSpPr>
          <p:spPr>
            <a:xfrm>
              <a:off x="14247690" y="4636668"/>
              <a:ext cx="62171" cy="59451"/>
            </a:xfrm>
            <a:custGeom>
              <a:avLst/>
              <a:gdLst>
                <a:gd name="connsiteX0" fmla="*/ 58871 w 62171"/>
                <a:gd name="connsiteY0" fmla="*/ 19898 h 59451"/>
                <a:gd name="connsiteX1" fmla="*/ 41305 w 62171"/>
                <a:gd name="connsiteY1" fmla="*/ 18372 h 59451"/>
                <a:gd name="connsiteX2" fmla="*/ 34414 w 62171"/>
                <a:gd name="connsiteY2" fmla="*/ 2207 h 59451"/>
                <a:gd name="connsiteX3" fmla="*/ 27729 w 62171"/>
                <a:gd name="connsiteY3" fmla="*/ 2207 h 59451"/>
                <a:gd name="connsiteX4" fmla="*/ 20890 w 62171"/>
                <a:gd name="connsiteY4" fmla="*/ 18408 h 59451"/>
                <a:gd name="connsiteX5" fmla="*/ 3324 w 62171"/>
                <a:gd name="connsiteY5" fmla="*/ 19898 h 59451"/>
                <a:gd name="connsiteX6" fmla="*/ 1252 w 62171"/>
                <a:gd name="connsiteY6" fmla="*/ 26255 h 59451"/>
                <a:gd name="connsiteX7" fmla="*/ 14620 w 62171"/>
                <a:gd name="connsiteY7" fmla="*/ 37807 h 59451"/>
                <a:gd name="connsiteX8" fmla="*/ 10579 w 62171"/>
                <a:gd name="connsiteY8" fmla="*/ 54953 h 59451"/>
                <a:gd name="connsiteX9" fmla="*/ 16019 w 62171"/>
                <a:gd name="connsiteY9" fmla="*/ 58876 h 59451"/>
                <a:gd name="connsiteX10" fmla="*/ 31098 w 62171"/>
                <a:gd name="connsiteY10" fmla="*/ 49794 h 59451"/>
                <a:gd name="connsiteX11" fmla="*/ 46176 w 62171"/>
                <a:gd name="connsiteY11" fmla="*/ 58912 h 59451"/>
                <a:gd name="connsiteX12" fmla="*/ 51565 w 62171"/>
                <a:gd name="connsiteY12" fmla="*/ 54989 h 59451"/>
                <a:gd name="connsiteX13" fmla="*/ 47575 w 62171"/>
                <a:gd name="connsiteY13" fmla="*/ 37807 h 59451"/>
                <a:gd name="connsiteX14" fmla="*/ 60892 w 62171"/>
                <a:gd name="connsiteY14" fmla="*/ 26255 h 59451"/>
                <a:gd name="connsiteX15" fmla="*/ 58871 w 62171"/>
                <a:gd name="connsiteY15" fmla="*/ 19898 h 59451"/>
                <a:gd name="connsiteX16" fmla="*/ 31098 w 62171"/>
                <a:gd name="connsiteY16" fmla="*/ 43001 h 59451"/>
                <a:gd name="connsiteX17" fmla="*/ 17418 w 62171"/>
                <a:gd name="connsiteY17" fmla="*/ 51248 h 59451"/>
                <a:gd name="connsiteX18" fmla="*/ 21046 w 62171"/>
                <a:gd name="connsiteY18" fmla="*/ 35700 h 59451"/>
                <a:gd name="connsiteX19" fmla="*/ 9024 w 62171"/>
                <a:gd name="connsiteY19" fmla="*/ 25238 h 59451"/>
                <a:gd name="connsiteX20" fmla="*/ 24932 w 62171"/>
                <a:gd name="connsiteY20" fmla="*/ 23857 h 59451"/>
                <a:gd name="connsiteX21" fmla="*/ 31098 w 62171"/>
                <a:gd name="connsiteY21" fmla="*/ 9218 h 59451"/>
                <a:gd name="connsiteX22" fmla="*/ 37315 w 62171"/>
                <a:gd name="connsiteY22" fmla="*/ 23894 h 59451"/>
                <a:gd name="connsiteX23" fmla="*/ 53223 w 62171"/>
                <a:gd name="connsiteY23" fmla="*/ 25274 h 59451"/>
                <a:gd name="connsiteX24" fmla="*/ 41150 w 62171"/>
                <a:gd name="connsiteY24" fmla="*/ 35736 h 59451"/>
                <a:gd name="connsiteX25" fmla="*/ 44777 w 62171"/>
                <a:gd name="connsiteY25" fmla="*/ 51284 h 59451"/>
                <a:gd name="connsiteX26" fmla="*/ 31098 w 62171"/>
                <a:gd name="connsiteY26" fmla="*/ 43001 h 5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71" h="59451">
                  <a:moveTo>
                    <a:pt x="58871" y="19898"/>
                  </a:moveTo>
                  <a:lnTo>
                    <a:pt x="41305" y="18372"/>
                  </a:lnTo>
                  <a:lnTo>
                    <a:pt x="34414" y="2207"/>
                  </a:lnTo>
                  <a:cubicBezTo>
                    <a:pt x="33222" y="-736"/>
                    <a:pt x="28973" y="-736"/>
                    <a:pt x="27729" y="2207"/>
                  </a:cubicBezTo>
                  <a:lnTo>
                    <a:pt x="20890" y="18408"/>
                  </a:lnTo>
                  <a:lnTo>
                    <a:pt x="3324" y="19898"/>
                  </a:lnTo>
                  <a:cubicBezTo>
                    <a:pt x="164" y="20152"/>
                    <a:pt x="-1184" y="24148"/>
                    <a:pt x="1252" y="26255"/>
                  </a:cubicBezTo>
                  <a:lnTo>
                    <a:pt x="14620" y="37807"/>
                  </a:lnTo>
                  <a:lnTo>
                    <a:pt x="10579" y="54953"/>
                  </a:lnTo>
                  <a:cubicBezTo>
                    <a:pt x="9853" y="58077"/>
                    <a:pt x="13273" y="60547"/>
                    <a:pt x="16019" y="58876"/>
                  </a:cubicBezTo>
                  <a:lnTo>
                    <a:pt x="31098" y="49794"/>
                  </a:lnTo>
                  <a:lnTo>
                    <a:pt x="46176" y="58912"/>
                  </a:lnTo>
                  <a:cubicBezTo>
                    <a:pt x="48922" y="60583"/>
                    <a:pt x="52290" y="58113"/>
                    <a:pt x="51565" y="54989"/>
                  </a:cubicBezTo>
                  <a:lnTo>
                    <a:pt x="47575" y="37807"/>
                  </a:lnTo>
                  <a:lnTo>
                    <a:pt x="60892" y="26255"/>
                  </a:lnTo>
                  <a:cubicBezTo>
                    <a:pt x="63327" y="24148"/>
                    <a:pt x="62083" y="20152"/>
                    <a:pt x="58871" y="19898"/>
                  </a:cubicBezTo>
                  <a:close/>
                  <a:moveTo>
                    <a:pt x="31098" y="43001"/>
                  </a:moveTo>
                  <a:lnTo>
                    <a:pt x="17418" y="51248"/>
                  </a:lnTo>
                  <a:lnTo>
                    <a:pt x="21046" y="35700"/>
                  </a:lnTo>
                  <a:lnTo>
                    <a:pt x="9024" y="25238"/>
                  </a:lnTo>
                  <a:lnTo>
                    <a:pt x="24932" y="23857"/>
                  </a:lnTo>
                  <a:lnTo>
                    <a:pt x="31098" y="9218"/>
                  </a:lnTo>
                  <a:lnTo>
                    <a:pt x="37315" y="23894"/>
                  </a:lnTo>
                  <a:lnTo>
                    <a:pt x="53223" y="25274"/>
                  </a:lnTo>
                  <a:lnTo>
                    <a:pt x="41150" y="35736"/>
                  </a:lnTo>
                  <a:lnTo>
                    <a:pt x="44777" y="51284"/>
                  </a:lnTo>
                  <a:lnTo>
                    <a:pt x="31098" y="43001"/>
                  </a:lnTo>
                  <a:close/>
                </a:path>
              </a:pathLst>
            </a:custGeom>
            <a:solidFill>
              <a:srgbClr val="79787B"/>
            </a:solidFill>
            <a:ln w="5182" cap="flat">
              <a:noFill/>
              <a:prstDash val="solid"/>
              <a:miter/>
            </a:ln>
          </p:spPr>
          <p:txBody>
            <a:bodyPr rtlCol="0" anchor="ctr"/>
            <a:lstStyle/>
            <a:p>
              <a:endParaRPr lang="en-US" sz="2800"/>
            </a:p>
          </p:txBody>
        </p:sp>
        <p:sp>
          <p:nvSpPr>
            <p:cNvPr id="16" name="Freeform 155">
              <a:extLst>
                <a:ext uri="{FF2B5EF4-FFF2-40B4-BE49-F238E27FC236}">
                  <a16:creationId xmlns:a16="http://schemas.microsoft.com/office/drawing/2014/main" id="{F69264CF-C78A-C8D2-A97D-F88DF594C2A8}"/>
                </a:ext>
              </a:extLst>
            </p:cNvPr>
            <p:cNvSpPr/>
            <p:nvPr/>
          </p:nvSpPr>
          <p:spPr>
            <a:xfrm>
              <a:off x="8091957" y="4639259"/>
              <a:ext cx="41452" cy="54406"/>
            </a:xfrm>
            <a:custGeom>
              <a:avLst/>
              <a:gdLst>
                <a:gd name="connsiteX0" fmla="*/ 36271 w 41452"/>
                <a:gd name="connsiteY0" fmla="*/ 18136 h 54406"/>
                <a:gd name="connsiteX1" fmla="*/ 33680 w 41452"/>
                <a:gd name="connsiteY1" fmla="*/ 18136 h 54406"/>
                <a:gd name="connsiteX2" fmla="*/ 33680 w 41452"/>
                <a:gd name="connsiteY2" fmla="*/ 12954 h 54406"/>
                <a:gd name="connsiteX3" fmla="*/ 20726 w 41452"/>
                <a:gd name="connsiteY3" fmla="*/ 0 h 54406"/>
                <a:gd name="connsiteX4" fmla="*/ 7772 w 41452"/>
                <a:gd name="connsiteY4" fmla="*/ 12954 h 54406"/>
                <a:gd name="connsiteX5" fmla="*/ 7772 w 41452"/>
                <a:gd name="connsiteY5" fmla="*/ 18136 h 54406"/>
                <a:gd name="connsiteX6" fmla="*/ 5182 w 41452"/>
                <a:gd name="connsiteY6" fmla="*/ 18136 h 54406"/>
                <a:gd name="connsiteX7" fmla="*/ 0 w 41452"/>
                <a:gd name="connsiteY7" fmla="*/ 23317 h 54406"/>
                <a:gd name="connsiteX8" fmla="*/ 0 w 41452"/>
                <a:gd name="connsiteY8" fmla="*/ 49225 h 54406"/>
                <a:gd name="connsiteX9" fmla="*/ 5182 w 41452"/>
                <a:gd name="connsiteY9" fmla="*/ 54407 h 54406"/>
                <a:gd name="connsiteX10" fmla="*/ 36271 w 41452"/>
                <a:gd name="connsiteY10" fmla="*/ 54407 h 54406"/>
                <a:gd name="connsiteX11" fmla="*/ 41453 w 41452"/>
                <a:gd name="connsiteY11" fmla="*/ 49225 h 54406"/>
                <a:gd name="connsiteX12" fmla="*/ 41453 w 41452"/>
                <a:gd name="connsiteY12" fmla="*/ 23317 h 54406"/>
                <a:gd name="connsiteX13" fmla="*/ 36271 w 41452"/>
                <a:gd name="connsiteY13" fmla="*/ 18136 h 54406"/>
                <a:gd name="connsiteX14" fmla="*/ 12954 w 41452"/>
                <a:gd name="connsiteY14" fmla="*/ 18136 h 54406"/>
                <a:gd name="connsiteX15" fmla="*/ 12954 w 41452"/>
                <a:gd name="connsiteY15" fmla="*/ 12954 h 54406"/>
                <a:gd name="connsiteX16" fmla="*/ 20726 w 41452"/>
                <a:gd name="connsiteY16" fmla="*/ 5182 h 54406"/>
                <a:gd name="connsiteX17" fmla="*/ 28499 w 41452"/>
                <a:gd name="connsiteY17" fmla="*/ 12954 h 54406"/>
                <a:gd name="connsiteX18" fmla="*/ 28499 w 41452"/>
                <a:gd name="connsiteY18" fmla="*/ 18136 h 54406"/>
                <a:gd name="connsiteX19" fmla="*/ 12954 w 41452"/>
                <a:gd name="connsiteY19" fmla="*/ 18136 h 5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452" h="54406">
                  <a:moveTo>
                    <a:pt x="36271" y="18136"/>
                  </a:moveTo>
                  <a:lnTo>
                    <a:pt x="33680" y="18136"/>
                  </a:lnTo>
                  <a:lnTo>
                    <a:pt x="33680" y="12954"/>
                  </a:lnTo>
                  <a:cubicBezTo>
                    <a:pt x="33680" y="5803"/>
                    <a:pt x="27877" y="0"/>
                    <a:pt x="20726" y="0"/>
                  </a:cubicBezTo>
                  <a:cubicBezTo>
                    <a:pt x="13576" y="0"/>
                    <a:pt x="7772" y="5803"/>
                    <a:pt x="7772" y="12954"/>
                  </a:cubicBezTo>
                  <a:lnTo>
                    <a:pt x="7772" y="18136"/>
                  </a:lnTo>
                  <a:lnTo>
                    <a:pt x="5182" y="18136"/>
                  </a:lnTo>
                  <a:cubicBezTo>
                    <a:pt x="2332" y="18136"/>
                    <a:pt x="0" y="20467"/>
                    <a:pt x="0" y="23317"/>
                  </a:cubicBezTo>
                  <a:lnTo>
                    <a:pt x="0" y="49225"/>
                  </a:lnTo>
                  <a:cubicBezTo>
                    <a:pt x="0" y="52075"/>
                    <a:pt x="2332" y="54407"/>
                    <a:pt x="5182" y="54407"/>
                  </a:cubicBezTo>
                  <a:lnTo>
                    <a:pt x="36271" y="54407"/>
                  </a:lnTo>
                  <a:cubicBezTo>
                    <a:pt x="39121" y="54407"/>
                    <a:pt x="41453" y="52075"/>
                    <a:pt x="41453" y="49225"/>
                  </a:cubicBezTo>
                  <a:lnTo>
                    <a:pt x="41453" y="23317"/>
                  </a:lnTo>
                  <a:cubicBezTo>
                    <a:pt x="41453" y="20467"/>
                    <a:pt x="39121" y="18136"/>
                    <a:pt x="36271" y="18136"/>
                  </a:cubicBezTo>
                  <a:close/>
                  <a:moveTo>
                    <a:pt x="12954" y="18136"/>
                  </a:moveTo>
                  <a:lnTo>
                    <a:pt x="12954" y="12954"/>
                  </a:lnTo>
                  <a:cubicBezTo>
                    <a:pt x="12954" y="8653"/>
                    <a:pt x="16426" y="5182"/>
                    <a:pt x="20726" y="5182"/>
                  </a:cubicBezTo>
                  <a:cubicBezTo>
                    <a:pt x="25027" y="5182"/>
                    <a:pt x="28499" y="8653"/>
                    <a:pt x="28499" y="12954"/>
                  </a:cubicBezTo>
                  <a:lnTo>
                    <a:pt x="28499" y="18136"/>
                  </a:lnTo>
                  <a:lnTo>
                    <a:pt x="12954" y="18136"/>
                  </a:lnTo>
                  <a:close/>
                </a:path>
              </a:pathLst>
            </a:custGeom>
            <a:solidFill>
              <a:srgbClr val="79787B"/>
            </a:solidFill>
            <a:ln w="5182" cap="flat">
              <a:noFill/>
              <a:prstDash val="solid"/>
              <a:miter/>
            </a:ln>
          </p:spPr>
          <p:txBody>
            <a:bodyPr rtlCol="0" anchor="ctr"/>
            <a:lstStyle/>
            <a:p>
              <a:endParaRPr lang="en-US" sz="2800"/>
            </a:p>
          </p:txBody>
        </p:sp>
        <p:sp>
          <p:nvSpPr>
            <p:cNvPr id="17" name="Freeform 158">
              <a:extLst>
                <a:ext uri="{FF2B5EF4-FFF2-40B4-BE49-F238E27FC236}">
                  <a16:creationId xmlns:a16="http://schemas.microsoft.com/office/drawing/2014/main" id="{A91FFB9F-D130-5A86-BBE3-9E92E8264B8E}"/>
                </a:ext>
              </a:extLst>
            </p:cNvPr>
            <p:cNvSpPr/>
            <p:nvPr/>
          </p:nvSpPr>
          <p:spPr>
            <a:xfrm>
              <a:off x="7884684" y="4636678"/>
              <a:ext cx="62197" cy="62170"/>
            </a:xfrm>
            <a:custGeom>
              <a:avLst/>
              <a:gdLst>
                <a:gd name="connsiteX0" fmla="*/ 31099 w 62197"/>
                <a:gd name="connsiteY0" fmla="*/ 31 h 62170"/>
                <a:gd name="connsiteX1" fmla="*/ 28394 w 62197"/>
                <a:gd name="connsiteY1" fmla="*/ 866 h 62170"/>
                <a:gd name="connsiteX2" fmla="*/ 1102 w 62197"/>
                <a:gd name="connsiteY2" fmla="*/ 25565 h 62170"/>
                <a:gd name="connsiteX3" fmla="*/ 854 w 62197"/>
                <a:gd name="connsiteY3" fmla="*/ 30282 h 62170"/>
                <a:gd name="connsiteX4" fmla="*/ 5595 w 62197"/>
                <a:gd name="connsiteY4" fmla="*/ 30530 h 62170"/>
                <a:gd name="connsiteX5" fmla="*/ 7647 w 62197"/>
                <a:gd name="connsiteY5" fmla="*/ 28675 h 62170"/>
                <a:gd name="connsiteX6" fmla="*/ 7647 w 62197"/>
                <a:gd name="connsiteY6" fmla="*/ 55458 h 62170"/>
                <a:gd name="connsiteX7" fmla="*/ 7647 w 62197"/>
                <a:gd name="connsiteY7" fmla="*/ 56989 h 62170"/>
                <a:gd name="connsiteX8" fmla="*/ 12828 w 62197"/>
                <a:gd name="connsiteY8" fmla="*/ 62170 h 62170"/>
                <a:gd name="connsiteX9" fmla="*/ 14326 w 62197"/>
                <a:gd name="connsiteY9" fmla="*/ 62170 h 62170"/>
                <a:gd name="connsiteX10" fmla="*/ 47711 w 62197"/>
                <a:gd name="connsiteY10" fmla="*/ 62170 h 62170"/>
                <a:gd name="connsiteX11" fmla="*/ 49208 w 62197"/>
                <a:gd name="connsiteY11" fmla="*/ 62170 h 62170"/>
                <a:gd name="connsiteX12" fmla="*/ 54390 w 62197"/>
                <a:gd name="connsiteY12" fmla="*/ 56989 h 62170"/>
                <a:gd name="connsiteX13" fmla="*/ 54390 w 62197"/>
                <a:gd name="connsiteY13" fmla="*/ 55458 h 62170"/>
                <a:gd name="connsiteX14" fmla="*/ 54390 w 62197"/>
                <a:gd name="connsiteY14" fmla="*/ 28529 h 62170"/>
                <a:gd name="connsiteX15" fmla="*/ 56603 w 62197"/>
                <a:gd name="connsiteY15" fmla="*/ 30530 h 62170"/>
                <a:gd name="connsiteX16" fmla="*/ 61344 w 62197"/>
                <a:gd name="connsiteY16" fmla="*/ 30282 h 62170"/>
                <a:gd name="connsiteX17" fmla="*/ 61095 w 62197"/>
                <a:gd name="connsiteY17" fmla="*/ 25565 h 62170"/>
                <a:gd name="connsiteX18" fmla="*/ 33804 w 62197"/>
                <a:gd name="connsiteY18" fmla="*/ 866 h 62170"/>
                <a:gd name="connsiteX19" fmla="*/ 31099 w 62197"/>
                <a:gd name="connsiteY19" fmla="*/ 31 h 62170"/>
                <a:gd name="connsiteX20" fmla="*/ 14326 w 62197"/>
                <a:gd name="connsiteY20" fmla="*/ 22631 h 62170"/>
                <a:gd name="connsiteX21" fmla="*/ 14326 w 62197"/>
                <a:gd name="connsiteY21" fmla="*/ 27080 h 62170"/>
                <a:gd name="connsiteX22" fmla="*/ 14326 w 62197"/>
                <a:gd name="connsiteY22" fmla="*/ 32043 h 62170"/>
                <a:gd name="connsiteX23" fmla="*/ 14326 w 62197"/>
                <a:gd name="connsiteY23" fmla="*/ 32262 h 62170"/>
                <a:gd name="connsiteX24" fmla="*/ 14326 w 62197"/>
                <a:gd name="connsiteY24" fmla="*/ 45095 h 62170"/>
                <a:gd name="connsiteX25" fmla="*/ 14326 w 62197"/>
                <a:gd name="connsiteY25" fmla="*/ 51807 h 62170"/>
                <a:gd name="connsiteX26" fmla="*/ 14326 w 62197"/>
                <a:gd name="connsiteY26" fmla="*/ 52027 h 62170"/>
                <a:gd name="connsiteX27" fmla="*/ 14326 w 62197"/>
                <a:gd name="connsiteY27" fmla="*/ 55458 h 62170"/>
                <a:gd name="connsiteX28" fmla="*/ 17782 w 62197"/>
                <a:gd name="connsiteY28" fmla="*/ 55458 h 62170"/>
                <a:gd name="connsiteX29" fmla="*/ 18010 w 62197"/>
                <a:gd name="connsiteY29" fmla="*/ 55458 h 62170"/>
                <a:gd name="connsiteX30" fmla="*/ 24689 w 62197"/>
                <a:gd name="connsiteY30" fmla="*/ 55458 h 62170"/>
                <a:gd name="connsiteX31" fmla="*/ 37348 w 62197"/>
                <a:gd name="connsiteY31" fmla="*/ 55458 h 62170"/>
                <a:gd name="connsiteX32" fmla="*/ 44027 w 62197"/>
                <a:gd name="connsiteY32" fmla="*/ 55458 h 62170"/>
                <a:gd name="connsiteX33" fmla="*/ 44260 w 62197"/>
                <a:gd name="connsiteY33" fmla="*/ 55458 h 62170"/>
                <a:gd name="connsiteX34" fmla="*/ 47711 w 62197"/>
                <a:gd name="connsiteY34" fmla="*/ 55458 h 62170"/>
                <a:gd name="connsiteX35" fmla="*/ 47711 w 62197"/>
                <a:gd name="connsiteY35" fmla="*/ 52027 h 62170"/>
                <a:gd name="connsiteX36" fmla="*/ 47711 w 62197"/>
                <a:gd name="connsiteY36" fmla="*/ 51807 h 62170"/>
                <a:gd name="connsiteX37" fmla="*/ 47711 w 62197"/>
                <a:gd name="connsiteY37" fmla="*/ 45095 h 62170"/>
                <a:gd name="connsiteX38" fmla="*/ 47711 w 62197"/>
                <a:gd name="connsiteY38" fmla="*/ 32262 h 62170"/>
                <a:gd name="connsiteX39" fmla="*/ 47711 w 62197"/>
                <a:gd name="connsiteY39" fmla="*/ 32043 h 62170"/>
                <a:gd name="connsiteX40" fmla="*/ 47711 w 62197"/>
                <a:gd name="connsiteY40" fmla="*/ 27080 h 62170"/>
                <a:gd name="connsiteX41" fmla="*/ 47711 w 62197"/>
                <a:gd name="connsiteY41" fmla="*/ 22486 h 62170"/>
                <a:gd name="connsiteX42" fmla="*/ 31099 w 62197"/>
                <a:gd name="connsiteY42" fmla="*/ 7450 h 62170"/>
                <a:gd name="connsiteX43" fmla="*/ 14326 w 62197"/>
                <a:gd name="connsiteY43" fmla="*/ 22631 h 6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2197" h="62170">
                  <a:moveTo>
                    <a:pt x="31099" y="31"/>
                  </a:moveTo>
                  <a:cubicBezTo>
                    <a:pt x="30156" y="-99"/>
                    <a:pt x="29161" y="174"/>
                    <a:pt x="28394" y="866"/>
                  </a:cubicBezTo>
                  <a:lnTo>
                    <a:pt x="1102" y="25565"/>
                  </a:lnTo>
                  <a:cubicBezTo>
                    <a:pt x="-265" y="26801"/>
                    <a:pt x="-374" y="28909"/>
                    <a:pt x="854" y="30282"/>
                  </a:cubicBezTo>
                  <a:cubicBezTo>
                    <a:pt x="2092" y="31664"/>
                    <a:pt x="4222" y="31775"/>
                    <a:pt x="5595" y="30530"/>
                  </a:cubicBezTo>
                  <a:lnTo>
                    <a:pt x="7647" y="28675"/>
                  </a:lnTo>
                  <a:lnTo>
                    <a:pt x="7647" y="55458"/>
                  </a:lnTo>
                  <a:lnTo>
                    <a:pt x="7647" y="56989"/>
                  </a:lnTo>
                  <a:cubicBezTo>
                    <a:pt x="7647" y="59850"/>
                    <a:pt x="9968" y="62170"/>
                    <a:pt x="12828" y="62170"/>
                  </a:cubicBezTo>
                  <a:lnTo>
                    <a:pt x="14326" y="62170"/>
                  </a:lnTo>
                  <a:lnTo>
                    <a:pt x="47711" y="62170"/>
                  </a:lnTo>
                  <a:lnTo>
                    <a:pt x="49208" y="62170"/>
                  </a:lnTo>
                  <a:cubicBezTo>
                    <a:pt x="52074" y="62170"/>
                    <a:pt x="54390" y="59850"/>
                    <a:pt x="54390" y="56989"/>
                  </a:cubicBezTo>
                  <a:lnTo>
                    <a:pt x="54390" y="55458"/>
                  </a:lnTo>
                  <a:lnTo>
                    <a:pt x="54390" y="28529"/>
                  </a:lnTo>
                  <a:lnTo>
                    <a:pt x="56603" y="30530"/>
                  </a:lnTo>
                  <a:cubicBezTo>
                    <a:pt x="57976" y="31775"/>
                    <a:pt x="60105" y="31664"/>
                    <a:pt x="61344" y="30282"/>
                  </a:cubicBezTo>
                  <a:cubicBezTo>
                    <a:pt x="62572" y="28909"/>
                    <a:pt x="62463" y="26801"/>
                    <a:pt x="61095" y="25565"/>
                  </a:cubicBezTo>
                  <a:lnTo>
                    <a:pt x="33804" y="866"/>
                  </a:lnTo>
                  <a:cubicBezTo>
                    <a:pt x="33042" y="174"/>
                    <a:pt x="32047" y="-99"/>
                    <a:pt x="31099" y="31"/>
                  </a:cubicBezTo>
                  <a:close/>
                  <a:moveTo>
                    <a:pt x="14326" y="22631"/>
                  </a:moveTo>
                  <a:lnTo>
                    <a:pt x="14326" y="27080"/>
                  </a:lnTo>
                  <a:lnTo>
                    <a:pt x="14326" y="32043"/>
                  </a:lnTo>
                  <a:lnTo>
                    <a:pt x="14326" y="32262"/>
                  </a:lnTo>
                  <a:lnTo>
                    <a:pt x="14326" y="45095"/>
                  </a:lnTo>
                  <a:lnTo>
                    <a:pt x="14326" y="51807"/>
                  </a:lnTo>
                  <a:lnTo>
                    <a:pt x="14326" y="52027"/>
                  </a:lnTo>
                  <a:lnTo>
                    <a:pt x="14326" y="55458"/>
                  </a:lnTo>
                  <a:lnTo>
                    <a:pt x="17782" y="55458"/>
                  </a:lnTo>
                  <a:lnTo>
                    <a:pt x="18010" y="55458"/>
                  </a:lnTo>
                  <a:lnTo>
                    <a:pt x="24689" y="55458"/>
                  </a:lnTo>
                  <a:lnTo>
                    <a:pt x="37348" y="55458"/>
                  </a:lnTo>
                  <a:lnTo>
                    <a:pt x="44027" y="55458"/>
                  </a:lnTo>
                  <a:lnTo>
                    <a:pt x="44260" y="55458"/>
                  </a:lnTo>
                  <a:lnTo>
                    <a:pt x="47711" y="55458"/>
                  </a:lnTo>
                  <a:lnTo>
                    <a:pt x="47711" y="52027"/>
                  </a:lnTo>
                  <a:lnTo>
                    <a:pt x="47711" y="51807"/>
                  </a:lnTo>
                  <a:lnTo>
                    <a:pt x="47711" y="45095"/>
                  </a:lnTo>
                  <a:lnTo>
                    <a:pt x="47711" y="32262"/>
                  </a:lnTo>
                  <a:lnTo>
                    <a:pt x="47711" y="32043"/>
                  </a:lnTo>
                  <a:lnTo>
                    <a:pt x="47711" y="27080"/>
                  </a:lnTo>
                  <a:lnTo>
                    <a:pt x="47711" y="22486"/>
                  </a:lnTo>
                  <a:lnTo>
                    <a:pt x="31099" y="7450"/>
                  </a:lnTo>
                  <a:lnTo>
                    <a:pt x="14326" y="22631"/>
                  </a:lnTo>
                  <a:close/>
                </a:path>
              </a:pathLst>
            </a:custGeom>
            <a:solidFill>
              <a:srgbClr val="79787B"/>
            </a:solidFill>
            <a:ln w="5182" cap="flat">
              <a:noFill/>
              <a:prstDash val="solid"/>
              <a:miter/>
            </a:ln>
          </p:spPr>
          <p:txBody>
            <a:bodyPr rtlCol="0" anchor="ctr"/>
            <a:lstStyle/>
            <a:p>
              <a:endParaRPr lang="en-US" sz="2800"/>
            </a:p>
          </p:txBody>
        </p:sp>
        <p:sp>
          <p:nvSpPr>
            <p:cNvPr id="18" name="Freeform 159">
              <a:extLst>
                <a:ext uri="{FF2B5EF4-FFF2-40B4-BE49-F238E27FC236}">
                  <a16:creationId xmlns:a16="http://schemas.microsoft.com/office/drawing/2014/main" id="{88F052F9-368F-8FB3-D1BD-A2D98B74F485}"/>
                </a:ext>
              </a:extLst>
            </p:cNvPr>
            <p:cNvSpPr/>
            <p:nvPr/>
          </p:nvSpPr>
          <p:spPr>
            <a:xfrm>
              <a:off x="7724064" y="4636668"/>
              <a:ext cx="62168" cy="62168"/>
            </a:xfrm>
            <a:custGeom>
              <a:avLst/>
              <a:gdLst>
                <a:gd name="connsiteX0" fmla="*/ 62168 w 62168"/>
                <a:gd name="connsiteY0" fmla="*/ 22443 h 62168"/>
                <a:gd name="connsiteX1" fmla="*/ 62168 w 62168"/>
                <a:gd name="connsiteY1" fmla="*/ 4169 h 62168"/>
                <a:gd name="connsiteX2" fmla="*/ 59230 w 62168"/>
                <a:gd name="connsiteY2" fmla="*/ 2960 h 62168"/>
                <a:gd name="connsiteX3" fmla="*/ 53085 w 62168"/>
                <a:gd name="connsiteY3" fmla="*/ 9109 h 62168"/>
                <a:gd name="connsiteX4" fmla="*/ 28177 w 62168"/>
                <a:gd name="connsiteY4" fmla="*/ 127 h 62168"/>
                <a:gd name="connsiteX5" fmla="*/ 196 w 62168"/>
                <a:gd name="connsiteY5" fmla="*/ 27555 h 62168"/>
                <a:gd name="connsiteX6" fmla="*/ 31079 w 62168"/>
                <a:gd name="connsiteY6" fmla="*/ 62169 h 62168"/>
                <a:gd name="connsiteX7" fmla="*/ 61925 w 62168"/>
                <a:gd name="connsiteY7" fmla="*/ 34948 h 62168"/>
                <a:gd name="connsiteX8" fmla="*/ 58474 w 62168"/>
                <a:gd name="connsiteY8" fmla="*/ 31079 h 62168"/>
                <a:gd name="connsiteX9" fmla="*/ 55085 w 62168"/>
                <a:gd name="connsiteY9" fmla="*/ 34049 h 62168"/>
                <a:gd name="connsiteX10" fmla="*/ 30731 w 62168"/>
                <a:gd name="connsiteY10" fmla="*/ 55259 h 62168"/>
                <a:gd name="connsiteX11" fmla="*/ 6896 w 62168"/>
                <a:gd name="connsiteY11" fmla="*/ 31424 h 62168"/>
                <a:gd name="connsiteX12" fmla="*/ 31079 w 62168"/>
                <a:gd name="connsiteY12" fmla="*/ 6898 h 62168"/>
                <a:gd name="connsiteX13" fmla="*/ 48178 w 62168"/>
                <a:gd name="connsiteY13" fmla="*/ 13980 h 62168"/>
                <a:gd name="connsiteX14" fmla="*/ 40960 w 62168"/>
                <a:gd name="connsiteY14" fmla="*/ 21199 h 62168"/>
                <a:gd name="connsiteX15" fmla="*/ 42167 w 62168"/>
                <a:gd name="connsiteY15" fmla="*/ 24170 h 62168"/>
                <a:gd name="connsiteX16" fmla="*/ 60443 w 62168"/>
                <a:gd name="connsiteY16" fmla="*/ 24170 h 62168"/>
                <a:gd name="connsiteX17" fmla="*/ 62168 w 62168"/>
                <a:gd name="connsiteY17" fmla="*/ 22443 h 6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168" h="62168">
                  <a:moveTo>
                    <a:pt x="62168" y="22443"/>
                  </a:moveTo>
                  <a:lnTo>
                    <a:pt x="62168" y="4169"/>
                  </a:lnTo>
                  <a:cubicBezTo>
                    <a:pt x="62168" y="2614"/>
                    <a:pt x="60303" y="1855"/>
                    <a:pt x="59230" y="2960"/>
                  </a:cubicBezTo>
                  <a:lnTo>
                    <a:pt x="53085" y="9109"/>
                  </a:lnTo>
                  <a:cubicBezTo>
                    <a:pt x="46831" y="2856"/>
                    <a:pt x="37918" y="-736"/>
                    <a:pt x="28177" y="127"/>
                  </a:cubicBezTo>
                  <a:cubicBezTo>
                    <a:pt x="13705" y="1440"/>
                    <a:pt x="1787" y="13081"/>
                    <a:pt x="196" y="27555"/>
                  </a:cubicBezTo>
                  <a:cubicBezTo>
                    <a:pt x="-1876" y="46278"/>
                    <a:pt x="12736" y="62169"/>
                    <a:pt x="31079" y="62169"/>
                  </a:cubicBezTo>
                  <a:cubicBezTo>
                    <a:pt x="46934" y="62169"/>
                    <a:pt x="60028" y="50286"/>
                    <a:pt x="61925" y="34948"/>
                  </a:cubicBezTo>
                  <a:cubicBezTo>
                    <a:pt x="62168" y="32875"/>
                    <a:pt x="60546" y="31079"/>
                    <a:pt x="58474" y="31079"/>
                  </a:cubicBezTo>
                  <a:cubicBezTo>
                    <a:pt x="56743" y="31079"/>
                    <a:pt x="55292" y="32357"/>
                    <a:pt x="55085" y="34049"/>
                  </a:cubicBezTo>
                  <a:cubicBezTo>
                    <a:pt x="53603" y="46106"/>
                    <a:pt x="43204" y="55432"/>
                    <a:pt x="30731" y="55259"/>
                  </a:cubicBezTo>
                  <a:cubicBezTo>
                    <a:pt x="17917" y="55087"/>
                    <a:pt x="7103" y="44274"/>
                    <a:pt x="6896" y="31424"/>
                  </a:cubicBezTo>
                  <a:cubicBezTo>
                    <a:pt x="6689" y="17952"/>
                    <a:pt x="17643" y="6898"/>
                    <a:pt x="31079" y="6898"/>
                  </a:cubicBezTo>
                  <a:cubicBezTo>
                    <a:pt x="37747" y="6898"/>
                    <a:pt x="43789" y="9627"/>
                    <a:pt x="48178" y="13980"/>
                  </a:cubicBezTo>
                  <a:lnTo>
                    <a:pt x="40960" y="21199"/>
                  </a:lnTo>
                  <a:cubicBezTo>
                    <a:pt x="39851" y="22304"/>
                    <a:pt x="40613" y="24170"/>
                    <a:pt x="42167" y="24170"/>
                  </a:cubicBezTo>
                  <a:lnTo>
                    <a:pt x="60443" y="24170"/>
                  </a:lnTo>
                  <a:cubicBezTo>
                    <a:pt x="61407" y="24170"/>
                    <a:pt x="62168" y="23410"/>
                    <a:pt x="62168" y="22443"/>
                  </a:cubicBezTo>
                  <a:close/>
                </a:path>
              </a:pathLst>
            </a:custGeom>
            <a:solidFill>
              <a:srgbClr val="79787B"/>
            </a:solidFill>
            <a:ln w="5182" cap="flat">
              <a:noFill/>
              <a:prstDash val="solid"/>
              <a:miter/>
            </a:ln>
          </p:spPr>
          <p:txBody>
            <a:bodyPr rtlCol="0" anchor="ctr"/>
            <a:lstStyle/>
            <a:p>
              <a:endParaRPr lang="en-US" sz="2800"/>
            </a:p>
          </p:txBody>
        </p:sp>
        <p:sp>
          <p:nvSpPr>
            <p:cNvPr id="19" name="Freeform 160">
              <a:extLst>
                <a:ext uri="{FF2B5EF4-FFF2-40B4-BE49-F238E27FC236}">
                  <a16:creationId xmlns:a16="http://schemas.microsoft.com/office/drawing/2014/main" id="{A2615F9D-304B-C12C-519F-1E37FDD3A5E9}"/>
                </a:ext>
              </a:extLst>
            </p:cNvPr>
            <p:cNvSpPr/>
            <p:nvPr/>
          </p:nvSpPr>
          <p:spPr>
            <a:xfrm>
              <a:off x="7563434" y="4636668"/>
              <a:ext cx="62179" cy="60593"/>
            </a:xfrm>
            <a:custGeom>
              <a:avLst/>
              <a:gdLst>
                <a:gd name="connsiteX0" fmla="*/ 3990 w 62179"/>
                <a:gd name="connsiteY0" fmla="*/ 34287 h 60593"/>
                <a:gd name="connsiteX1" fmla="*/ 48562 w 62179"/>
                <a:gd name="connsiteY1" fmla="*/ 34287 h 60593"/>
                <a:gd name="connsiteX2" fmla="*/ 29089 w 62179"/>
                <a:gd name="connsiteY2" fmla="*/ 53760 h 60593"/>
                <a:gd name="connsiteX3" fmla="*/ 29089 w 62179"/>
                <a:gd name="connsiteY3" fmla="*/ 59426 h 60593"/>
                <a:gd name="connsiteX4" fmla="*/ 34716 w 62179"/>
                <a:gd name="connsiteY4" fmla="*/ 59426 h 60593"/>
                <a:gd name="connsiteX5" fmla="*/ 61012 w 62179"/>
                <a:gd name="connsiteY5" fmla="*/ 33130 h 60593"/>
                <a:gd name="connsiteX6" fmla="*/ 61012 w 62179"/>
                <a:gd name="connsiteY6" fmla="*/ 27503 h 60593"/>
                <a:gd name="connsiteX7" fmla="*/ 34756 w 62179"/>
                <a:gd name="connsiteY7" fmla="*/ 1167 h 60593"/>
                <a:gd name="connsiteX8" fmla="*/ 29129 w 62179"/>
                <a:gd name="connsiteY8" fmla="*/ 1167 h 60593"/>
                <a:gd name="connsiteX9" fmla="*/ 29129 w 62179"/>
                <a:gd name="connsiteY9" fmla="*/ 6794 h 60593"/>
                <a:gd name="connsiteX10" fmla="*/ 48562 w 62179"/>
                <a:gd name="connsiteY10" fmla="*/ 26306 h 60593"/>
                <a:gd name="connsiteX11" fmla="*/ 3990 w 62179"/>
                <a:gd name="connsiteY11" fmla="*/ 26306 h 60593"/>
                <a:gd name="connsiteX12" fmla="*/ 0 w 62179"/>
                <a:gd name="connsiteY12" fmla="*/ 30296 h 60593"/>
                <a:gd name="connsiteX13" fmla="*/ 3990 w 62179"/>
                <a:gd name="connsiteY13" fmla="*/ 34287 h 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79" h="60593">
                  <a:moveTo>
                    <a:pt x="3990" y="34287"/>
                  </a:moveTo>
                  <a:lnTo>
                    <a:pt x="48562" y="34287"/>
                  </a:lnTo>
                  <a:lnTo>
                    <a:pt x="29089" y="53760"/>
                  </a:lnTo>
                  <a:cubicBezTo>
                    <a:pt x="27533" y="55316"/>
                    <a:pt x="27533" y="57870"/>
                    <a:pt x="29089" y="59426"/>
                  </a:cubicBezTo>
                  <a:cubicBezTo>
                    <a:pt x="30646" y="60982"/>
                    <a:pt x="33160" y="60982"/>
                    <a:pt x="34716" y="59426"/>
                  </a:cubicBezTo>
                  <a:lnTo>
                    <a:pt x="61012" y="33130"/>
                  </a:lnTo>
                  <a:cubicBezTo>
                    <a:pt x="62568" y="31574"/>
                    <a:pt x="62568" y="29059"/>
                    <a:pt x="61012" y="27503"/>
                  </a:cubicBezTo>
                  <a:lnTo>
                    <a:pt x="34756" y="1167"/>
                  </a:lnTo>
                  <a:cubicBezTo>
                    <a:pt x="33200" y="-389"/>
                    <a:pt x="30685" y="-389"/>
                    <a:pt x="29129" y="1167"/>
                  </a:cubicBezTo>
                  <a:cubicBezTo>
                    <a:pt x="27573" y="2723"/>
                    <a:pt x="27573" y="5237"/>
                    <a:pt x="29129" y="6794"/>
                  </a:cubicBezTo>
                  <a:lnTo>
                    <a:pt x="48562" y="26306"/>
                  </a:lnTo>
                  <a:lnTo>
                    <a:pt x="3990" y="26306"/>
                  </a:lnTo>
                  <a:cubicBezTo>
                    <a:pt x="1795" y="26306"/>
                    <a:pt x="0" y="28102"/>
                    <a:pt x="0" y="30296"/>
                  </a:cubicBezTo>
                  <a:cubicBezTo>
                    <a:pt x="0" y="32491"/>
                    <a:pt x="1795" y="34287"/>
                    <a:pt x="3990" y="34287"/>
                  </a:cubicBezTo>
                  <a:close/>
                </a:path>
              </a:pathLst>
            </a:custGeom>
            <a:solidFill>
              <a:srgbClr val="BABCBE"/>
            </a:solidFill>
            <a:ln w="5182" cap="flat">
              <a:noFill/>
              <a:prstDash val="solid"/>
              <a:miter/>
            </a:ln>
          </p:spPr>
          <p:txBody>
            <a:bodyPr rtlCol="0" anchor="ctr"/>
            <a:lstStyle/>
            <a:p>
              <a:endParaRPr lang="en-US" sz="2800"/>
            </a:p>
          </p:txBody>
        </p:sp>
        <p:sp>
          <p:nvSpPr>
            <p:cNvPr id="20" name="Freeform 161">
              <a:extLst>
                <a:ext uri="{FF2B5EF4-FFF2-40B4-BE49-F238E27FC236}">
                  <a16:creationId xmlns:a16="http://schemas.microsoft.com/office/drawing/2014/main" id="{B421A7E7-29B2-DA4B-91CC-93428354F6E1}"/>
                </a:ext>
              </a:extLst>
            </p:cNvPr>
            <p:cNvSpPr/>
            <p:nvPr/>
          </p:nvSpPr>
          <p:spPr>
            <a:xfrm>
              <a:off x="7402804" y="4636668"/>
              <a:ext cx="62179" cy="60553"/>
            </a:xfrm>
            <a:custGeom>
              <a:avLst/>
              <a:gdLst>
                <a:gd name="connsiteX0" fmla="*/ 58189 w 62179"/>
                <a:gd name="connsiteY0" fmla="*/ 26306 h 60553"/>
                <a:gd name="connsiteX1" fmla="*/ 13617 w 62179"/>
                <a:gd name="connsiteY1" fmla="*/ 26306 h 60553"/>
                <a:gd name="connsiteX2" fmla="*/ 33090 w 62179"/>
                <a:gd name="connsiteY2" fmla="*/ 6834 h 60553"/>
                <a:gd name="connsiteX3" fmla="*/ 33090 w 62179"/>
                <a:gd name="connsiteY3" fmla="*/ 1167 h 60553"/>
                <a:gd name="connsiteX4" fmla="*/ 27464 w 62179"/>
                <a:gd name="connsiteY4" fmla="*/ 1167 h 60553"/>
                <a:gd name="connsiteX5" fmla="*/ 1167 w 62179"/>
                <a:gd name="connsiteY5" fmla="*/ 27464 h 60553"/>
                <a:gd name="connsiteX6" fmla="*/ 1167 w 62179"/>
                <a:gd name="connsiteY6" fmla="*/ 33090 h 60553"/>
                <a:gd name="connsiteX7" fmla="*/ 27464 w 62179"/>
                <a:gd name="connsiteY7" fmla="*/ 59386 h 60553"/>
                <a:gd name="connsiteX8" fmla="*/ 33090 w 62179"/>
                <a:gd name="connsiteY8" fmla="*/ 59386 h 60553"/>
                <a:gd name="connsiteX9" fmla="*/ 33090 w 62179"/>
                <a:gd name="connsiteY9" fmla="*/ 53760 h 60553"/>
                <a:gd name="connsiteX10" fmla="*/ 13617 w 62179"/>
                <a:gd name="connsiteY10" fmla="*/ 34287 h 60553"/>
                <a:gd name="connsiteX11" fmla="*/ 58189 w 62179"/>
                <a:gd name="connsiteY11" fmla="*/ 34287 h 60553"/>
                <a:gd name="connsiteX12" fmla="*/ 62179 w 62179"/>
                <a:gd name="connsiteY12" fmla="*/ 30296 h 60553"/>
                <a:gd name="connsiteX13" fmla="*/ 58189 w 62179"/>
                <a:gd name="connsiteY13" fmla="*/ 26306 h 6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79" h="60553">
                  <a:moveTo>
                    <a:pt x="58189" y="26306"/>
                  </a:moveTo>
                  <a:lnTo>
                    <a:pt x="13617" y="26306"/>
                  </a:lnTo>
                  <a:lnTo>
                    <a:pt x="33090" y="6834"/>
                  </a:lnTo>
                  <a:cubicBezTo>
                    <a:pt x="34646" y="5277"/>
                    <a:pt x="34646" y="2723"/>
                    <a:pt x="33090" y="1167"/>
                  </a:cubicBezTo>
                  <a:cubicBezTo>
                    <a:pt x="31534" y="-389"/>
                    <a:pt x="29020" y="-389"/>
                    <a:pt x="27464" y="1167"/>
                  </a:cubicBezTo>
                  <a:lnTo>
                    <a:pt x="1167" y="27464"/>
                  </a:lnTo>
                  <a:cubicBezTo>
                    <a:pt x="-389" y="29020"/>
                    <a:pt x="-389" y="31534"/>
                    <a:pt x="1167" y="33090"/>
                  </a:cubicBezTo>
                  <a:lnTo>
                    <a:pt x="27464" y="59386"/>
                  </a:lnTo>
                  <a:cubicBezTo>
                    <a:pt x="29020" y="60942"/>
                    <a:pt x="31534" y="60942"/>
                    <a:pt x="33090" y="59386"/>
                  </a:cubicBezTo>
                  <a:cubicBezTo>
                    <a:pt x="34646" y="57830"/>
                    <a:pt x="34646" y="55316"/>
                    <a:pt x="33090" y="53760"/>
                  </a:cubicBezTo>
                  <a:lnTo>
                    <a:pt x="13617" y="34287"/>
                  </a:lnTo>
                  <a:lnTo>
                    <a:pt x="58189" y="34287"/>
                  </a:lnTo>
                  <a:cubicBezTo>
                    <a:pt x="60384" y="34287"/>
                    <a:pt x="62179" y="32491"/>
                    <a:pt x="62179" y="30296"/>
                  </a:cubicBezTo>
                  <a:cubicBezTo>
                    <a:pt x="62179" y="28102"/>
                    <a:pt x="60384" y="26306"/>
                    <a:pt x="58189" y="26306"/>
                  </a:cubicBezTo>
                  <a:close/>
                </a:path>
              </a:pathLst>
            </a:custGeom>
            <a:solidFill>
              <a:srgbClr val="79787B"/>
            </a:solidFill>
            <a:ln w="5182" cap="flat">
              <a:noFill/>
              <a:prstDash val="solid"/>
              <a:miter/>
            </a:ln>
          </p:spPr>
          <p:txBody>
            <a:bodyPr rtlCol="0" anchor="ctr"/>
            <a:lstStyle/>
            <a:p>
              <a:endParaRPr lang="en-US" sz="2800"/>
            </a:p>
          </p:txBody>
        </p:sp>
        <p:sp>
          <p:nvSpPr>
            <p:cNvPr id="21" name="Freeform 163">
              <a:extLst>
                <a:ext uri="{FF2B5EF4-FFF2-40B4-BE49-F238E27FC236}">
                  <a16:creationId xmlns:a16="http://schemas.microsoft.com/office/drawing/2014/main" id="{E9C0721A-2F72-D223-F9E4-81FEEF8FA851}"/>
                </a:ext>
              </a:extLst>
            </p:cNvPr>
            <p:cNvSpPr/>
            <p:nvPr/>
          </p:nvSpPr>
          <p:spPr>
            <a:xfrm>
              <a:off x="7604886" y="4431995"/>
              <a:ext cx="62179" cy="62179"/>
            </a:xfrm>
            <a:custGeom>
              <a:avLst/>
              <a:gdLst>
                <a:gd name="connsiteX0" fmla="*/ 62179 w 62179"/>
                <a:gd name="connsiteY0" fmla="*/ 31090 h 62179"/>
                <a:gd name="connsiteX1" fmla="*/ 31090 w 62179"/>
                <a:gd name="connsiteY1" fmla="*/ 62179 h 62179"/>
                <a:gd name="connsiteX2" fmla="*/ 0 w 62179"/>
                <a:gd name="connsiteY2" fmla="*/ 31090 h 62179"/>
                <a:gd name="connsiteX3" fmla="*/ 31090 w 62179"/>
                <a:gd name="connsiteY3" fmla="*/ 0 h 62179"/>
                <a:gd name="connsiteX4" fmla="*/ 62179 w 62179"/>
                <a:gd name="connsiteY4" fmla="*/ 31090 h 62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9" h="62179">
                  <a:moveTo>
                    <a:pt x="62179" y="31090"/>
                  </a:moveTo>
                  <a:cubicBezTo>
                    <a:pt x="62179" y="48260"/>
                    <a:pt x="48260" y="62179"/>
                    <a:pt x="31090" y="62179"/>
                  </a:cubicBezTo>
                  <a:cubicBezTo>
                    <a:pt x="13919" y="62179"/>
                    <a:pt x="0" y="48260"/>
                    <a:pt x="0" y="31090"/>
                  </a:cubicBezTo>
                  <a:cubicBezTo>
                    <a:pt x="0" y="13919"/>
                    <a:pt x="13919" y="0"/>
                    <a:pt x="31090" y="0"/>
                  </a:cubicBezTo>
                  <a:cubicBezTo>
                    <a:pt x="48260" y="0"/>
                    <a:pt x="62179" y="13919"/>
                    <a:pt x="62179" y="31090"/>
                  </a:cubicBezTo>
                  <a:close/>
                </a:path>
              </a:pathLst>
            </a:custGeom>
            <a:solidFill>
              <a:srgbClr val="27CA40"/>
            </a:solidFill>
            <a:ln w="5182" cap="flat">
              <a:noFill/>
              <a:prstDash val="solid"/>
              <a:miter/>
            </a:ln>
          </p:spPr>
          <p:txBody>
            <a:bodyPr rtlCol="0" anchor="ctr"/>
            <a:lstStyle/>
            <a:p>
              <a:endParaRPr lang="en-US" sz="2800"/>
            </a:p>
          </p:txBody>
        </p:sp>
        <p:sp>
          <p:nvSpPr>
            <p:cNvPr id="22" name="Freeform 164">
              <a:extLst>
                <a:ext uri="{FF2B5EF4-FFF2-40B4-BE49-F238E27FC236}">
                  <a16:creationId xmlns:a16="http://schemas.microsoft.com/office/drawing/2014/main" id="{99D25335-1044-3C43-B788-766237823CAD}"/>
                </a:ext>
              </a:extLst>
            </p:cNvPr>
            <p:cNvSpPr/>
            <p:nvPr/>
          </p:nvSpPr>
          <p:spPr>
            <a:xfrm>
              <a:off x="7501254" y="4431995"/>
              <a:ext cx="62179" cy="62179"/>
            </a:xfrm>
            <a:custGeom>
              <a:avLst/>
              <a:gdLst>
                <a:gd name="connsiteX0" fmla="*/ 62179 w 62179"/>
                <a:gd name="connsiteY0" fmla="*/ 31090 h 62179"/>
                <a:gd name="connsiteX1" fmla="*/ 31090 w 62179"/>
                <a:gd name="connsiteY1" fmla="*/ 62179 h 62179"/>
                <a:gd name="connsiteX2" fmla="*/ 0 w 62179"/>
                <a:gd name="connsiteY2" fmla="*/ 31090 h 62179"/>
                <a:gd name="connsiteX3" fmla="*/ 31090 w 62179"/>
                <a:gd name="connsiteY3" fmla="*/ 0 h 62179"/>
                <a:gd name="connsiteX4" fmla="*/ 62179 w 62179"/>
                <a:gd name="connsiteY4" fmla="*/ 31090 h 62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9" h="62179">
                  <a:moveTo>
                    <a:pt x="62179" y="31090"/>
                  </a:moveTo>
                  <a:cubicBezTo>
                    <a:pt x="62179" y="48260"/>
                    <a:pt x="48260" y="62179"/>
                    <a:pt x="31090" y="62179"/>
                  </a:cubicBezTo>
                  <a:cubicBezTo>
                    <a:pt x="13919" y="62179"/>
                    <a:pt x="0" y="48260"/>
                    <a:pt x="0" y="31090"/>
                  </a:cubicBezTo>
                  <a:cubicBezTo>
                    <a:pt x="0" y="13919"/>
                    <a:pt x="13919" y="0"/>
                    <a:pt x="31090" y="0"/>
                  </a:cubicBezTo>
                  <a:cubicBezTo>
                    <a:pt x="48260" y="0"/>
                    <a:pt x="62179" y="13919"/>
                    <a:pt x="62179" y="31090"/>
                  </a:cubicBezTo>
                  <a:close/>
                </a:path>
              </a:pathLst>
            </a:custGeom>
            <a:solidFill>
              <a:srgbClr val="FFC130"/>
            </a:solidFill>
            <a:ln w="5182" cap="flat">
              <a:noFill/>
              <a:prstDash val="solid"/>
              <a:miter/>
            </a:ln>
          </p:spPr>
          <p:txBody>
            <a:bodyPr rtlCol="0" anchor="ctr"/>
            <a:lstStyle/>
            <a:p>
              <a:endParaRPr lang="en-US" sz="2800"/>
            </a:p>
          </p:txBody>
        </p:sp>
        <p:sp>
          <p:nvSpPr>
            <p:cNvPr id="23" name="Freeform 165">
              <a:extLst>
                <a:ext uri="{FF2B5EF4-FFF2-40B4-BE49-F238E27FC236}">
                  <a16:creationId xmlns:a16="http://schemas.microsoft.com/office/drawing/2014/main" id="{1ECD9F2C-7DBB-AC84-C36D-2F27DCCCA470}"/>
                </a:ext>
              </a:extLst>
            </p:cNvPr>
            <p:cNvSpPr/>
            <p:nvPr/>
          </p:nvSpPr>
          <p:spPr>
            <a:xfrm>
              <a:off x="7397622" y="4431995"/>
              <a:ext cx="62179" cy="62179"/>
            </a:xfrm>
            <a:custGeom>
              <a:avLst/>
              <a:gdLst>
                <a:gd name="connsiteX0" fmla="*/ 62179 w 62179"/>
                <a:gd name="connsiteY0" fmla="*/ 31090 h 62179"/>
                <a:gd name="connsiteX1" fmla="*/ 31090 w 62179"/>
                <a:gd name="connsiteY1" fmla="*/ 62179 h 62179"/>
                <a:gd name="connsiteX2" fmla="*/ 0 w 62179"/>
                <a:gd name="connsiteY2" fmla="*/ 31090 h 62179"/>
                <a:gd name="connsiteX3" fmla="*/ 31090 w 62179"/>
                <a:gd name="connsiteY3" fmla="*/ 0 h 62179"/>
                <a:gd name="connsiteX4" fmla="*/ 62179 w 62179"/>
                <a:gd name="connsiteY4" fmla="*/ 31090 h 62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9" h="62179">
                  <a:moveTo>
                    <a:pt x="62179" y="31090"/>
                  </a:moveTo>
                  <a:cubicBezTo>
                    <a:pt x="62179" y="48260"/>
                    <a:pt x="48260" y="62179"/>
                    <a:pt x="31090" y="62179"/>
                  </a:cubicBezTo>
                  <a:cubicBezTo>
                    <a:pt x="13919" y="62179"/>
                    <a:pt x="0" y="48260"/>
                    <a:pt x="0" y="31090"/>
                  </a:cubicBezTo>
                  <a:cubicBezTo>
                    <a:pt x="0" y="13919"/>
                    <a:pt x="13919" y="0"/>
                    <a:pt x="31090" y="0"/>
                  </a:cubicBezTo>
                  <a:cubicBezTo>
                    <a:pt x="48260" y="0"/>
                    <a:pt x="62179" y="13919"/>
                    <a:pt x="62179" y="31090"/>
                  </a:cubicBezTo>
                  <a:close/>
                </a:path>
              </a:pathLst>
            </a:custGeom>
            <a:solidFill>
              <a:srgbClr val="FF6058"/>
            </a:solidFill>
            <a:ln w="5182" cap="flat">
              <a:noFill/>
              <a:prstDash val="solid"/>
              <a:miter/>
            </a:ln>
          </p:spPr>
          <p:txBody>
            <a:bodyPr rtlCol="0" anchor="ctr"/>
            <a:lstStyle/>
            <a:p>
              <a:endParaRPr lang="en-US" sz="2800"/>
            </a:p>
          </p:txBody>
        </p:sp>
        <p:sp>
          <p:nvSpPr>
            <p:cNvPr id="24" name="Freeform 166">
              <a:extLst>
                <a:ext uri="{FF2B5EF4-FFF2-40B4-BE49-F238E27FC236}">
                  <a16:creationId xmlns:a16="http://schemas.microsoft.com/office/drawing/2014/main" id="{7E9DBC52-E386-7BF3-ABA9-9AD394E66E59}"/>
                </a:ext>
              </a:extLst>
            </p:cNvPr>
            <p:cNvSpPr/>
            <p:nvPr/>
          </p:nvSpPr>
          <p:spPr>
            <a:xfrm>
              <a:off x="7713700" y="4527855"/>
              <a:ext cx="31089" cy="41452"/>
            </a:xfrm>
            <a:custGeom>
              <a:avLst/>
              <a:gdLst>
                <a:gd name="connsiteX0" fmla="*/ 0 w 31089"/>
                <a:gd name="connsiteY0" fmla="*/ 41453 h 41452"/>
                <a:gd name="connsiteX1" fmla="*/ 31090 w 31089"/>
                <a:gd name="connsiteY1" fmla="*/ 0 h 41452"/>
                <a:gd name="connsiteX2" fmla="*/ 31090 w 31089"/>
                <a:gd name="connsiteY2" fmla="*/ 41453 h 41452"/>
                <a:gd name="connsiteX3" fmla="*/ 0 w 31089"/>
                <a:gd name="connsiteY3" fmla="*/ 41453 h 41452"/>
              </a:gdLst>
              <a:ahLst/>
              <a:cxnLst>
                <a:cxn ang="0">
                  <a:pos x="connsiteX0" y="connsiteY0"/>
                </a:cxn>
                <a:cxn ang="0">
                  <a:pos x="connsiteX1" y="connsiteY1"/>
                </a:cxn>
                <a:cxn ang="0">
                  <a:pos x="connsiteX2" y="connsiteY2"/>
                </a:cxn>
                <a:cxn ang="0">
                  <a:pos x="connsiteX3" y="connsiteY3"/>
                </a:cxn>
              </a:cxnLst>
              <a:rect l="l" t="t" r="r" b="b"/>
              <a:pathLst>
                <a:path w="31089" h="41452">
                  <a:moveTo>
                    <a:pt x="0" y="41453"/>
                  </a:moveTo>
                  <a:cubicBezTo>
                    <a:pt x="7177" y="36576"/>
                    <a:pt x="23913" y="34137"/>
                    <a:pt x="31090" y="0"/>
                  </a:cubicBezTo>
                  <a:cubicBezTo>
                    <a:pt x="31090" y="0"/>
                    <a:pt x="31090" y="41453"/>
                    <a:pt x="31090" y="41453"/>
                  </a:cubicBezTo>
                  <a:lnTo>
                    <a:pt x="0" y="41453"/>
                  </a:lnTo>
                  <a:close/>
                </a:path>
              </a:pathLst>
            </a:custGeom>
            <a:solidFill>
              <a:srgbClr val="FFFFFF"/>
            </a:solidFill>
            <a:ln w="5182" cap="flat">
              <a:noFill/>
              <a:prstDash val="solid"/>
              <a:miter/>
            </a:ln>
          </p:spPr>
          <p:txBody>
            <a:bodyPr rtlCol="0" anchor="ctr"/>
            <a:lstStyle/>
            <a:p>
              <a:endParaRPr lang="en-US" sz="2800"/>
            </a:p>
          </p:txBody>
        </p:sp>
        <p:sp>
          <p:nvSpPr>
            <p:cNvPr id="25" name="Freeform 167">
              <a:extLst>
                <a:ext uri="{FF2B5EF4-FFF2-40B4-BE49-F238E27FC236}">
                  <a16:creationId xmlns:a16="http://schemas.microsoft.com/office/drawing/2014/main" id="{3B6D93B7-CE63-9084-EB38-38E93A078C72}"/>
                </a:ext>
              </a:extLst>
            </p:cNvPr>
            <p:cNvSpPr/>
            <p:nvPr/>
          </p:nvSpPr>
          <p:spPr>
            <a:xfrm>
              <a:off x="7744790" y="4393133"/>
              <a:ext cx="585520" cy="176174"/>
            </a:xfrm>
            <a:custGeom>
              <a:avLst/>
              <a:gdLst>
                <a:gd name="connsiteX0" fmla="*/ 0 w 585520"/>
                <a:gd name="connsiteY0" fmla="*/ 41453 h 176174"/>
                <a:gd name="connsiteX1" fmla="*/ 41453 w 585520"/>
                <a:gd name="connsiteY1" fmla="*/ 0 h 176174"/>
                <a:gd name="connsiteX2" fmla="*/ 544068 w 585520"/>
                <a:gd name="connsiteY2" fmla="*/ 0 h 176174"/>
                <a:gd name="connsiteX3" fmla="*/ 585521 w 585520"/>
                <a:gd name="connsiteY3" fmla="*/ 41453 h 176174"/>
                <a:gd name="connsiteX4" fmla="*/ 585521 w 585520"/>
                <a:gd name="connsiteY4" fmla="*/ 176174 h 176174"/>
                <a:gd name="connsiteX5" fmla="*/ 0 w 585520"/>
                <a:gd name="connsiteY5" fmla="*/ 176174 h 176174"/>
                <a:gd name="connsiteX6" fmla="*/ 0 w 585520"/>
                <a:gd name="connsiteY6" fmla="*/ 41453 h 17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520" h="176174">
                  <a:moveTo>
                    <a:pt x="0" y="41453"/>
                  </a:moveTo>
                  <a:cubicBezTo>
                    <a:pt x="0" y="18559"/>
                    <a:pt x="18560" y="0"/>
                    <a:pt x="41453" y="0"/>
                  </a:cubicBezTo>
                  <a:lnTo>
                    <a:pt x="544068" y="0"/>
                  </a:lnTo>
                  <a:cubicBezTo>
                    <a:pt x="566960" y="0"/>
                    <a:pt x="585521" y="18559"/>
                    <a:pt x="585521" y="41453"/>
                  </a:cubicBezTo>
                  <a:lnTo>
                    <a:pt x="585521" y="176174"/>
                  </a:lnTo>
                  <a:lnTo>
                    <a:pt x="0" y="176174"/>
                  </a:lnTo>
                  <a:lnTo>
                    <a:pt x="0" y="41453"/>
                  </a:lnTo>
                  <a:close/>
                </a:path>
              </a:pathLst>
            </a:custGeom>
            <a:solidFill>
              <a:srgbClr val="FFFFFF"/>
            </a:solidFill>
            <a:ln w="5182" cap="flat">
              <a:noFill/>
              <a:prstDash val="solid"/>
              <a:miter/>
            </a:ln>
          </p:spPr>
          <p:txBody>
            <a:bodyPr rtlCol="0" anchor="ctr"/>
            <a:lstStyle/>
            <a:p>
              <a:endParaRPr lang="en-US" sz="2800"/>
            </a:p>
          </p:txBody>
        </p:sp>
        <p:sp>
          <p:nvSpPr>
            <p:cNvPr id="27" name="Freeform 176">
              <a:extLst>
                <a:ext uri="{FF2B5EF4-FFF2-40B4-BE49-F238E27FC236}">
                  <a16:creationId xmlns:a16="http://schemas.microsoft.com/office/drawing/2014/main" id="{70CAD806-14E4-D80B-A74B-6EA8F36037D5}"/>
                </a:ext>
              </a:extLst>
            </p:cNvPr>
            <p:cNvSpPr/>
            <p:nvPr/>
          </p:nvSpPr>
          <p:spPr>
            <a:xfrm>
              <a:off x="8222793" y="4461789"/>
              <a:ext cx="38859" cy="38862"/>
            </a:xfrm>
            <a:custGeom>
              <a:avLst/>
              <a:gdLst>
                <a:gd name="connsiteX0" fmla="*/ 38001 w 38859"/>
                <a:gd name="connsiteY0" fmla="*/ 892 h 38862"/>
                <a:gd name="connsiteX1" fmla="*/ 33845 w 38859"/>
                <a:gd name="connsiteY1" fmla="*/ 892 h 38862"/>
                <a:gd name="connsiteX2" fmla="*/ 19430 w 38859"/>
                <a:gd name="connsiteY2" fmla="*/ 15275 h 38862"/>
                <a:gd name="connsiteX3" fmla="*/ 5014 w 38859"/>
                <a:gd name="connsiteY3" fmla="*/ 862 h 38862"/>
                <a:gd name="connsiteX4" fmla="*/ 859 w 38859"/>
                <a:gd name="connsiteY4" fmla="*/ 862 h 38862"/>
                <a:gd name="connsiteX5" fmla="*/ 859 w 38859"/>
                <a:gd name="connsiteY5" fmla="*/ 5018 h 38862"/>
                <a:gd name="connsiteX6" fmla="*/ 15274 w 38859"/>
                <a:gd name="connsiteY6" fmla="*/ 19431 h 38862"/>
                <a:gd name="connsiteX7" fmla="*/ 859 w 38859"/>
                <a:gd name="connsiteY7" fmla="*/ 33844 h 38862"/>
                <a:gd name="connsiteX8" fmla="*/ 859 w 38859"/>
                <a:gd name="connsiteY8" fmla="*/ 38000 h 38862"/>
                <a:gd name="connsiteX9" fmla="*/ 5014 w 38859"/>
                <a:gd name="connsiteY9" fmla="*/ 38000 h 38862"/>
                <a:gd name="connsiteX10" fmla="*/ 19430 w 38859"/>
                <a:gd name="connsiteY10" fmla="*/ 23587 h 38862"/>
                <a:gd name="connsiteX11" fmla="*/ 33845 w 38859"/>
                <a:gd name="connsiteY11" fmla="*/ 38000 h 38862"/>
                <a:gd name="connsiteX12" fmla="*/ 38001 w 38859"/>
                <a:gd name="connsiteY12" fmla="*/ 38000 h 38862"/>
                <a:gd name="connsiteX13" fmla="*/ 38001 w 38859"/>
                <a:gd name="connsiteY13" fmla="*/ 33844 h 38862"/>
                <a:gd name="connsiteX14" fmla="*/ 23585 w 38859"/>
                <a:gd name="connsiteY14" fmla="*/ 19431 h 38862"/>
                <a:gd name="connsiteX15" fmla="*/ 38001 w 38859"/>
                <a:gd name="connsiteY15" fmla="*/ 5018 h 38862"/>
                <a:gd name="connsiteX16" fmla="*/ 38001 w 38859"/>
                <a:gd name="connsiteY16" fmla="*/ 892 h 3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59" h="38862">
                  <a:moveTo>
                    <a:pt x="38001" y="892"/>
                  </a:moveTo>
                  <a:cubicBezTo>
                    <a:pt x="36850" y="-258"/>
                    <a:pt x="34990" y="-258"/>
                    <a:pt x="33845" y="892"/>
                  </a:cubicBezTo>
                  <a:lnTo>
                    <a:pt x="19430" y="15275"/>
                  </a:lnTo>
                  <a:lnTo>
                    <a:pt x="5014" y="862"/>
                  </a:lnTo>
                  <a:cubicBezTo>
                    <a:pt x="3869" y="-287"/>
                    <a:pt x="2009" y="-287"/>
                    <a:pt x="859" y="862"/>
                  </a:cubicBezTo>
                  <a:cubicBezTo>
                    <a:pt x="-286" y="2012"/>
                    <a:pt x="-286" y="3869"/>
                    <a:pt x="859" y="5018"/>
                  </a:cubicBezTo>
                  <a:lnTo>
                    <a:pt x="15274" y="19431"/>
                  </a:lnTo>
                  <a:lnTo>
                    <a:pt x="859" y="33844"/>
                  </a:lnTo>
                  <a:cubicBezTo>
                    <a:pt x="-286" y="34994"/>
                    <a:pt x="-286" y="36851"/>
                    <a:pt x="859" y="38000"/>
                  </a:cubicBezTo>
                  <a:cubicBezTo>
                    <a:pt x="2009" y="39150"/>
                    <a:pt x="3869" y="39150"/>
                    <a:pt x="5014" y="38000"/>
                  </a:cubicBezTo>
                  <a:lnTo>
                    <a:pt x="19430" y="23587"/>
                  </a:lnTo>
                  <a:lnTo>
                    <a:pt x="33845" y="38000"/>
                  </a:lnTo>
                  <a:cubicBezTo>
                    <a:pt x="34990" y="39150"/>
                    <a:pt x="36850" y="39150"/>
                    <a:pt x="38001" y="38000"/>
                  </a:cubicBezTo>
                  <a:cubicBezTo>
                    <a:pt x="39146" y="36851"/>
                    <a:pt x="39146" y="34994"/>
                    <a:pt x="38001" y="33844"/>
                  </a:cubicBezTo>
                  <a:lnTo>
                    <a:pt x="23585" y="19431"/>
                  </a:lnTo>
                  <a:lnTo>
                    <a:pt x="38001" y="5018"/>
                  </a:lnTo>
                  <a:cubicBezTo>
                    <a:pt x="39120" y="3898"/>
                    <a:pt x="39120" y="2012"/>
                    <a:pt x="38001" y="892"/>
                  </a:cubicBezTo>
                  <a:close/>
                </a:path>
              </a:pathLst>
            </a:custGeom>
            <a:solidFill>
              <a:srgbClr val="525252"/>
            </a:solidFill>
            <a:ln w="5182" cap="flat">
              <a:noFill/>
              <a:prstDash val="solid"/>
              <a:miter/>
            </a:ln>
          </p:spPr>
          <p:txBody>
            <a:bodyPr rtlCol="0" anchor="ctr"/>
            <a:lstStyle/>
            <a:p>
              <a:endParaRPr lang="en-US" sz="2800"/>
            </a:p>
          </p:txBody>
        </p:sp>
        <p:sp>
          <p:nvSpPr>
            <p:cNvPr id="28" name="Freeform 177">
              <a:extLst>
                <a:ext uri="{FF2B5EF4-FFF2-40B4-BE49-F238E27FC236}">
                  <a16:creationId xmlns:a16="http://schemas.microsoft.com/office/drawing/2014/main" id="{0AE9DF5C-1D78-301C-40DA-65B2F0B5CF0C}"/>
                </a:ext>
              </a:extLst>
            </p:cNvPr>
            <p:cNvSpPr/>
            <p:nvPr/>
          </p:nvSpPr>
          <p:spPr>
            <a:xfrm>
              <a:off x="8330310" y="4527855"/>
              <a:ext cx="31089" cy="41452"/>
            </a:xfrm>
            <a:custGeom>
              <a:avLst/>
              <a:gdLst>
                <a:gd name="connsiteX0" fmla="*/ 31090 w 31089"/>
                <a:gd name="connsiteY0" fmla="*/ 41453 h 41452"/>
                <a:gd name="connsiteX1" fmla="*/ 0 w 31089"/>
                <a:gd name="connsiteY1" fmla="*/ 0 h 41452"/>
                <a:gd name="connsiteX2" fmla="*/ 0 w 31089"/>
                <a:gd name="connsiteY2" fmla="*/ 41453 h 41452"/>
                <a:gd name="connsiteX3" fmla="*/ 31090 w 31089"/>
                <a:gd name="connsiteY3" fmla="*/ 41453 h 41452"/>
              </a:gdLst>
              <a:ahLst/>
              <a:cxnLst>
                <a:cxn ang="0">
                  <a:pos x="connsiteX0" y="connsiteY0"/>
                </a:cxn>
                <a:cxn ang="0">
                  <a:pos x="connsiteX1" y="connsiteY1"/>
                </a:cxn>
                <a:cxn ang="0">
                  <a:pos x="connsiteX2" y="connsiteY2"/>
                </a:cxn>
                <a:cxn ang="0">
                  <a:pos x="connsiteX3" y="connsiteY3"/>
                </a:cxn>
              </a:cxnLst>
              <a:rect l="l" t="t" r="r" b="b"/>
              <a:pathLst>
                <a:path w="31089" h="41452">
                  <a:moveTo>
                    <a:pt x="31090" y="41453"/>
                  </a:moveTo>
                  <a:cubicBezTo>
                    <a:pt x="23913" y="36576"/>
                    <a:pt x="7176" y="34137"/>
                    <a:pt x="0" y="0"/>
                  </a:cubicBezTo>
                  <a:cubicBezTo>
                    <a:pt x="0" y="0"/>
                    <a:pt x="0" y="41453"/>
                    <a:pt x="0" y="41453"/>
                  </a:cubicBezTo>
                  <a:lnTo>
                    <a:pt x="31090" y="41453"/>
                  </a:lnTo>
                  <a:close/>
                </a:path>
              </a:pathLst>
            </a:custGeom>
            <a:solidFill>
              <a:srgbClr val="FFFFFF"/>
            </a:solidFill>
            <a:ln w="5182" cap="flat">
              <a:noFill/>
              <a:prstDash val="solid"/>
              <a:miter/>
            </a:ln>
          </p:spPr>
          <p:txBody>
            <a:bodyPr rtlCol="0" anchor="ctr"/>
            <a:lstStyle/>
            <a:p>
              <a:endParaRPr lang="en-US" sz="2800"/>
            </a:p>
          </p:txBody>
        </p:sp>
        <p:sp>
          <p:nvSpPr>
            <p:cNvPr id="29" name="Freeform 178">
              <a:extLst>
                <a:ext uri="{FF2B5EF4-FFF2-40B4-BE49-F238E27FC236}">
                  <a16:creationId xmlns:a16="http://schemas.microsoft.com/office/drawing/2014/main" id="{85153072-DE2E-B611-E156-22F54FEA9CD6}"/>
                </a:ext>
              </a:extLst>
            </p:cNvPr>
            <p:cNvSpPr/>
            <p:nvPr/>
          </p:nvSpPr>
          <p:spPr>
            <a:xfrm>
              <a:off x="8420123" y="4446677"/>
              <a:ext cx="69091" cy="69087"/>
            </a:xfrm>
            <a:custGeom>
              <a:avLst/>
              <a:gdLst>
                <a:gd name="connsiteX0" fmla="*/ 64153 w 69091"/>
                <a:gd name="connsiteY0" fmla="*/ 39479 h 69087"/>
                <a:gd name="connsiteX1" fmla="*/ 39484 w 69091"/>
                <a:gd name="connsiteY1" fmla="*/ 39479 h 69087"/>
                <a:gd name="connsiteX2" fmla="*/ 39484 w 69091"/>
                <a:gd name="connsiteY2" fmla="*/ 64153 h 69087"/>
                <a:gd name="connsiteX3" fmla="*/ 34546 w 69091"/>
                <a:gd name="connsiteY3" fmla="*/ 69088 h 69087"/>
                <a:gd name="connsiteX4" fmla="*/ 29613 w 69091"/>
                <a:gd name="connsiteY4" fmla="*/ 64153 h 69087"/>
                <a:gd name="connsiteX5" fmla="*/ 29613 w 69091"/>
                <a:gd name="connsiteY5" fmla="*/ 39479 h 69087"/>
                <a:gd name="connsiteX6" fmla="*/ 4938 w 69091"/>
                <a:gd name="connsiteY6" fmla="*/ 39479 h 69087"/>
                <a:gd name="connsiteX7" fmla="*/ 0 w 69091"/>
                <a:gd name="connsiteY7" fmla="*/ 34544 h 69087"/>
                <a:gd name="connsiteX8" fmla="*/ 4938 w 69091"/>
                <a:gd name="connsiteY8" fmla="*/ 29609 h 69087"/>
                <a:gd name="connsiteX9" fmla="*/ 29613 w 69091"/>
                <a:gd name="connsiteY9" fmla="*/ 29609 h 69087"/>
                <a:gd name="connsiteX10" fmla="*/ 29613 w 69091"/>
                <a:gd name="connsiteY10" fmla="*/ 4935 h 69087"/>
                <a:gd name="connsiteX11" fmla="*/ 34546 w 69091"/>
                <a:gd name="connsiteY11" fmla="*/ 0 h 69087"/>
                <a:gd name="connsiteX12" fmla="*/ 39484 w 69091"/>
                <a:gd name="connsiteY12" fmla="*/ 4935 h 69087"/>
                <a:gd name="connsiteX13" fmla="*/ 39484 w 69091"/>
                <a:gd name="connsiteY13" fmla="*/ 29609 h 69087"/>
                <a:gd name="connsiteX14" fmla="*/ 64153 w 69091"/>
                <a:gd name="connsiteY14" fmla="*/ 29609 h 69087"/>
                <a:gd name="connsiteX15" fmla="*/ 69092 w 69091"/>
                <a:gd name="connsiteY15" fmla="*/ 34544 h 69087"/>
                <a:gd name="connsiteX16" fmla="*/ 64153 w 69091"/>
                <a:gd name="connsiteY16" fmla="*/ 39479 h 6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091" h="69087">
                  <a:moveTo>
                    <a:pt x="64153" y="39479"/>
                  </a:moveTo>
                  <a:lnTo>
                    <a:pt x="39484" y="39479"/>
                  </a:lnTo>
                  <a:lnTo>
                    <a:pt x="39484" y="64153"/>
                  </a:lnTo>
                  <a:cubicBezTo>
                    <a:pt x="39484" y="66868"/>
                    <a:pt x="37261" y="69088"/>
                    <a:pt x="34546" y="69088"/>
                  </a:cubicBezTo>
                  <a:cubicBezTo>
                    <a:pt x="31831" y="69088"/>
                    <a:pt x="29613" y="66868"/>
                    <a:pt x="29613" y="64153"/>
                  </a:cubicBezTo>
                  <a:lnTo>
                    <a:pt x="29613" y="39479"/>
                  </a:lnTo>
                  <a:lnTo>
                    <a:pt x="4938" y="39479"/>
                  </a:lnTo>
                  <a:cubicBezTo>
                    <a:pt x="2223" y="39479"/>
                    <a:pt x="0" y="37258"/>
                    <a:pt x="0" y="34544"/>
                  </a:cubicBezTo>
                  <a:cubicBezTo>
                    <a:pt x="0" y="31830"/>
                    <a:pt x="2223" y="29609"/>
                    <a:pt x="4938" y="29609"/>
                  </a:cubicBezTo>
                  <a:lnTo>
                    <a:pt x="29613" y="29609"/>
                  </a:lnTo>
                  <a:lnTo>
                    <a:pt x="29613" y="4935"/>
                  </a:lnTo>
                  <a:cubicBezTo>
                    <a:pt x="29613" y="2221"/>
                    <a:pt x="31831" y="0"/>
                    <a:pt x="34546" y="0"/>
                  </a:cubicBezTo>
                  <a:cubicBezTo>
                    <a:pt x="37261" y="0"/>
                    <a:pt x="39484" y="2221"/>
                    <a:pt x="39484" y="4935"/>
                  </a:cubicBezTo>
                  <a:lnTo>
                    <a:pt x="39484" y="29609"/>
                  </a:lnTo>
                  <a:lnTo>
                    <a:pt x="64153" y="29609"/>
                  </a:lnTo>
                  <a:cubicBezTo>
                    <a:pt x="66869" y="29609"/>
                    <a:pt x="69092" y="31830"/>
                    <a:pt x="69092" y="34544"/>
                  </a:cubicBezTo>
                  <a:cubicBezTo>
                    <a:pt x="69092" y="37258"/>
                    <a:pt x="66869" y="39479"/>
                    <a:pt x="64153" y="39479"/>
                  </a:cubicBezTo>
                  <a:close/>
                </a:path>
              </a:pathLst>
            </a:custGeom>
            <a:solidFill>
              <a:srgbClr val="525252"/>
            </a:solidFill>
            <a:ln w="5182" cap="flat">
              <a:noFill/>
              <a:prstDash val="solid"/>
              <a:miter/>
            </a:ln>
          </p:spPr>
          <p:txBody>
            <a:bodyPr rtlCol="0" anchor="ctr"/>
            <a:lstStyle/>
            <a:p>
              <a:endParaRPr lang="en-US" sz="2800"/>
            </a:p>
          </p:txBody>
        </p:sp>
        <p:sp>
          <p:nvSpPr>
            <p:cNvPr id="30" name="Freeform 180">
              <a:extLst>
                <a:ext uri="{FF2B5EF4-FFF2-40B4-BE49-F238E27FC236}">
                  <a16:creationId xmlns:a16="http://schemas.microsoft.com/office/drawing/2014/main" id="{581FCB57-4B76-CD56-6F0B-5EADAC8D2B8E}"/>
                </a:ext>
              </a:extLst>
            </p:cNvPr>
            <p:cNvSpPr/>
            <p:nvPr/>
          </p:nvSpPr>
          <p:spPr>
            <a:xfrm>
              <a:off x="7330262" y="4766208"/>
              <a:ext cx="7461504" cy="3762473"/>
            </a:xfrm>
            <a:custGeom>
              <a:avLst/>
              <a:gdLst>
                <a:gd name="connsiteX0" fmla="*/ 0 w 7461504"/>
                <a:gd name="connsiteY0" fmla="*/ 0 h 4922520"/>
                <a:gd name="connsiteX1" fmla="*/ 7461504 w 7461504"/>
                <a:gd name="connsiteY1" fmla="*/ 0 h 4922520"/>
                <a:gd name="connsiteX2" fmla="*/ 7461504 w 7461504"/>
                <a:gd name="connsiteY2" fmla="*/ 4922520 h 4922520"/>
                <a:gd name="connsiteX3" fmla="*/ 0 w 7461504"/>
                <a:gd name="connsiteY3" fmla="*/ 4922520 h 4922520"/>
              </a:gdLst>
              <a:ahLst/>
              <a:cxnLst>
                <a:cxn ang="0">
                  <a:pos x="connsiteX0" y="connsiteY0"/>
                </a:cxn>
                <a:cxn ang="0">
                  <a:pos x="connsiteX1" y="connsiteY1"/>
                </a:cxn>
                <a:cxn ang="0">
                  <a:pos x="connsiteX2" y="connsiteY2"/>
                </a:cxn>
                <a:cxn ang="0">
                  <a:pos x="connsiteX3" y="connsiteY3"/>
                </a:cxn>
              </a:cxnLst>
              <a:rect l="l" t="t" r="r" b="b"/>
              <a:pathLst>
                <a:path w="7461504" h="4922520">
                  <a:moveTo>
                    <a:pt x="0" y="0"/>
                  </a:moveTo>
                  <a:lnTo>
                    <a:pt x="7461504" y="0"/>
                  </a:lnTo>
                  <a:lnTo>
                    <a:pt x="7461504" y="4922520"/>
                  </a:lnTo>
                  <a:lnTo>
                    <a:pt x="0" y="4922520"/>
                  </a:lnTo>
                  <a:close/>
                </a:path>
              </a:pathLst>
            </a:custGeom>
            <a:solidFill>
              <a:srgbClr val="EBEBEB"/>
            </a:solidFill>
            <a:ln w="5182" cap="flat">
              <a:noFill/>
              <a:prstDash val="solid"/>
              <a:miter/>
            </a:ln>
          </p:spPr>
          <p:txBody>
            <a:bodyPr rtlCol="0" anchor="ctr"/>
            <a:lstStyle/>
            <a:p>
              <a:endParaRPr lang="en-US" sz="2800" dirty="0"/>
            </a:p>
          </p:txBody>
        </p:sp>
      </p:grpSp>
      <p:sp>
        <p:nvSpPr>
          <p:cNvPr id="33" name="Text Placeholder 32">
            <a:extLst>
              <a:ext uri="{FF2B5EF4-FFF2-40B4-BE49-F238E27FC236}">
                <a16:creationId xmlns:a16="http://schemas.microsoft.com/office/drawing/2014/main" id="{814447FB-5765-3DE2-E903-D553B0C20CA5}"/>
              </a:ext>
            </a:extLst>
          </p:cNvPr>
          <p:cNvSpPr>
            <a:spLocks noGrp="1"/>
          </p:cNvSpPr>
          <p:nvPr>
            <p:ph type="body" sz="quarter" idx="10" hasCustomPrompt="1"/>
          </p:nvPr>
        </p:nvSpPr>
        <p:spPr>
          <a:xfrm>
            <a:off x="1424458" y="854468"/>
            <a:ext cx="5890479" cy="283343"/>
          </a:xfrm>
        </p:spPr>
        <p:txBody>
          <a:bodyPr anchor="ctr">
            <a:noAutofit/>
          </a:bodyPr>
          <a:lstStyle>
            <a:lvl1pPr marL="0" indent="0">
              <a:lnSpc>
                <a:spcPct val="100000"/>
              </a:lnSpc>
              <a:buNone/>
              <a:defRPr sz="700">
                <a:solidFill>
                  <a:schemeClr val="bg2">
                    <a:lumMod val="25000"/>
                  </a:schemeClr>
                </a:solidFill>
              </a:defRPr>
            </a:lvl1pPr>
          </a:lstStyle>
          <a:p>
            <a:pPr lvl="0"/>
            <a:r>
              <a:rPr lang="en-GB" dirty="0" err="1"/>
              <a:t>url</a:t>
            </a:r>
            <a:endParaRPr lang="en-GB" dirty="0"/>
          </a:p>
        </p:txBody>
      </p:sp>
      <p:sp>
        <p:nvSpPr>
          <p:cNvPr id="34" name="Text Placeholder 32">
            <a:extLst>
              <a:ext uri="{FF2B5EF4-FFF2-40B4-BE49-F238E27FC236}">
                <a16:creationId xmlns:a16="http://schemas.microsoft.com/office/drawing/2014/main" id="{3686BD7F-67E5-7025-4FAA-0AB7511B7714}"/>
              </a:ext>
            </a:extLst>
          </p:cNvPr>
          <p:cNvSpPr>
            <a:spLocks noGrp="1"/>
          </p:cNvSpPr>
          <p:nvPr>
            <p:ph type="body" sz="quarter" idx="11" hasCustomPrompt="1"/>
          </p:nvPr>
        </p:nvSpPr>
        <p:spPr>
          <a:xfrm>
            <a:off x="1002474" y="686397"/>
            <a:ext cx="581050" cy="233557"/>
          </a:xfrm>
        </p:spPr>
        <p:txBody>
          <a:bodyPr anchor="ctr">
            <a:noAutofit/>
          </a:bodyPr>
          <a:lstStyle>
            <a:lvl1pPr marL="0" indent="0">
              <a:lnSpc>
                <a:spcPct val="100000"/>
              </a:lnSpc>
              <a:buNone/>
              <a:defRPr sz="700">
                <a:solidFill>
                  <a:schemeClr val="bg2">
                    <a:lumMod val="25000"/>
                  </a:schemeClr>
                </a:solidFill>
              </a:defRPr>
            </a:lvl1pPr>
          </a:lstStyle>
          <a:p>
            <a:pPr lvl="0"/>
            <a:r>
              <a:rPr lang="en-GB" dirty="0" err="1"/>
              <a:t>url</a:t>
            </a:r>
            <a:endParaRPr lang="en-GB" dirty="0"/>
          </a:p>
        </p:txBody>
      </p:sp>
      <p:sp>
        <p:nvSpPr>
          <p:cNvPr id="36" name="Picture Placeholder 35">
            <a:extLst>
              <a:ext uri="{FF2B5EF4-FFF2-40B4-BE49-F238E27FC236}">
                <a16:creationId xmlns:a16="http://schemas.microsoft.com/office/drawing/2014/main" id="{1E11D2CD-F1E7-215A-069C-5B4228129A48}"/>
              </a:ext>
            </a:extLst>
          </p:cNvPr>
          <p:cNvSpPr>
            <a:spLocks noGrp="1"/>
          </p:cNvSpPr>
          <p:nvPr>
            <p:ph type="pic" sz="quarter" idx="12"/>
          </p:nvPr>
        </p:nvSpPr>
        <p:spPr>
          <a:xfrm>
            <a:off x="568244" y="1106170"/>
            <a:ext cx="8007511" cy="4037330"/>
          </a:xfrm>
          <a:noFill/>
        </p:spPr>
        <p:txBody>
          <a:bodyPr/>
          <a:lstStyle/>
          <a:p>
            <a:endParaRPr lang="en-GB"/>
          </a:p>
        </p:txBody>
      </p:sp>
      <p:sp>
        <p:nvSpPr>
          <p:cNvPr id="2" name="Slide Number Placeholder 6">
            <a:extLst>
              <a:ext uri="{FF2B5EF4-FFF2-40B4-BE49-F238E27FC236}">
                <a16:creationId xmlns:a16="http://schemas.microsoft.com/office/drawing/2014/main" id="{35FDCE75-D005-37F5-4350-3FD4A992D24F}"/>
              </a:ext>
            </a:extLst>
          </p:cNvPr>
          <p:cNvSpPr>
            <a:spLocks noGrp="1"/>
          </p:cNvSpPr>
          <p:nvPr>
            <p:ph type="sldNum" sz="quarter" idx="14"/>
          </p:nvPr>
        </p:nvSpPr>
        <p:spPr>
          <a:xfrm>
            <a:off x="8609330" y="4881879"/>
            <a:ext cx="412114" cy="215107"/>
          </a:xfrm>
        </p:spPr>
        <p:txBody>
          <a:bodyPr/>
          <a:lstStyle>
            <a:lvl1pPr>
              <a:defRPr sz="1000">
                <a:solidFill>
                  <a:schemeClr val="tx1">
                    <a:lumMod val="50000"/>
                    <a:lumOff val="50000"/>
                  </a:schemeClr>
                </a:solidFill>
              </a:defRPr>
            </a:lvl1pPr>
          </a:lstStyle>
          <a:p>
            <a:fld id="{0012A0DC-40FC-CB41-83D5-AEBBDB57E823}" type="slidenum">
              <a:rPr lang="en-GB" smtClean="0"/>
              <a:pPr/>
              <a:t>‹#›</a:t>
            </a:fld>
            <a:endParaRPr lang="en-GB"/>
          </a:p>
        </p:txBody>
      </p:sp>
      <p:sp>
        <p:nvSpPr>
          <p:cNvPr id="3" name="Text Placeholder 6">
            <a:extLst>
              <a:ext uri="{FF2B5EF4-FFF2-40B4-BE49-F238E27FC236}">
                <a16:creationId xmlns:a16="http://schemas.microsoft.com/office/drawing/2014/main" id="{DD178C8F-1716-0E9E-5401-9086416CC17F}"/>
              </a:ext>
            </a:extLst>
          </p:cNvPr>
          <p:cNvSpPr>
            <a:spLocks noGrp="1"/>
          </p:cNvSpPr>
          <p:nvPr>
            <p:ph type="body" sz="quarter" idx="19" hasCustomPrompt="1"/>
          </p:nvPr>
        </p:nvSpPr>
        <p:spPr>
          <a:xfrm>
            <a:off x="628650" y="372497"/>
            <a:ext cx="7886700" cy="269734"/>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502491620"/>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5">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943CFD4-DEE9-E761-E311-2D9C4495050E}"/>
              </a:ext>
            </a:extLst>
          </p:cNvPr>
          <p:cNvSpPr>
            <a:spLocks noGrp="1"/>
          </p:cNvSpPr>
          <p:nvPr>
            <p:ph type="body" sz="quarter" idx="10" hasCustomPrompt="1"/>
          </p:nvPr>
        </p:nvSpPr>
        <p:spPr>
          <a:xfrm>
            <a:off x="633819" y="125112"/>
            <a:ext cx="8360686" cy="1385326"/>
          </a:xfrm>
          <a:noFill/>
          <a:ln>
            <a:noFill/>
          </a:ln>
        </p:spPr>
        <p:txBody>
          <a:bodyPr anchor="ctr">
            <a:normAutofit/>
          </a:bodyPr>
          <a:lstStyle>
            <a:lvl1pPr marL="0" indent="0" algn="r">
              <a:lnSpc>
                <a:spcPct val="100000"/>
              </a:lnSpc>
              <a:buNone/>
              <a:defRPr sz="9600" b="1" i="0">
                <a:ln>
                  <a:solidFill>
                    <a:srgbClr val="423A75"/>
                  </a:solidFill>
                </a:ln>
                <a:noFill/>
                <a:latin typeface="Franklin Gothic Demi Cond" panose="020B0603020102020204" pitchFamily="34" charset="0"/>
              </a:defRPr>
            </a:lvl1pPr>
          </a:lstStyle>
          <a:p>
            <a:pPr lvl="0"/>
            <a:r>
              <a:rPr lang="en-GB" dirty="0"/>
              <a:t>01.</a:t>
            </a:r>
          </a:p>
        </p:txBody>
      </p:sp>
      <p:sp>
        <p:nvSpPr>
          <p:cNvPr id="9" name="Title 1">
            <a:extLst>
              <a:ext uri="{FF2B5EF4-FFF2-40B4-BE49-F238E27FC236}">
                <a16:creationId xmlns:a16="http://schemas.microsoft.com/office/drawing/2014/main" id="{540DF502-823E-9235-DD4E-27D049443465}"/>
              </a:ext>
            </a:extLst>
          </p:cNvPr>
          <p:cNvSpPr>
            <a:spLocks noGrp="1"/>
          </p:cNvSpPr>
          <p:nvPr>
            <p:ph type="ctrTitle"/>
          </p:nvPr>
        </p:nvSpPr>
        <p:spPr>
          <a:xfrm>
            <a:off x="633819" y="1510438"/>
            <a:ext cx="7746609" cy="2584451"/>
          </a:xfrm>
        </p:spPr>
        <p:txBody>
          <a:bodyPr anchor="b">
            <a:normAutofit/>
          </a:bodyPr>
          <a:lstStyle>
            <a:lvl1pPr algn="l">
              <a:defRPr sz="3600">
                <a:solidFill>
                  <a:srgbClr val="423A75"/>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47BC0608-84CA-998E-4ED0-ED1B321653A2}"/>
              </a:ext>
            </a:extLst>
          </p:cNvPr>
          <p:cNvSpPr>
            <a:spLocks noGrp="1"/>
          </p:cNvSpPr>
          <p:nvPr>
            <p:ph type="subTitle" idx="1"/>
          </p:nvPr>
        </p:nvSpPr>
        <p:spPr>
          <a:xfrm>
            <a:off x="633818" y="4229221"/>
            <a:ext cx="7746609" cy="678730"/>
          </a:xfrm>
        </p:spPr>
        <p:txBody>
          <a:bodyPr anchor="t">
            <a:normAutofit/>
          </a:bodyPr>
          <a:lstStyle>
            <a:lvl1pPr marL="0" indent="0" algn="l">
              <a:buNone/>
              <a:defRPr sz="1400">
                <a:solidFill>
                  <a:srgbClr val="423A7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2740863631"/>
      </p:ext>
    </p:extLst>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D88D70-88D1-0FAF-79EE-4CF138103D2B}"/>
              </a:ext>
            </a:extLst>
          </p:cNvPr>
          <p:cNvSpPr>
            <a:spLocks noGrp="1"/>
          </p:cNvSpPr>
          <p:nvPr>
            <p:ph type="pic" sz="quarter" idx="11"/>
          </p:nvPr>
        </p:nvSpPr>
        <p:spPr>
          <a:xfrm>
            <a:off x="384175" y="255696"/>
            <a:ext cx="8375650" cy="4346575"/>
          </a:xfrm>
        </p:spPr>
        <p:txBody>
          <a:bodyPr/>
          <a:lstStyle/>
          <a:p>
            <a:endParaRPr lang="en-GB"/>
          </a:p>
        </p:txBody>
      </p:sp>
      <p:sp>
        <p:nvSpPr>
          <p:cNvPr id="2" name="Text Placeholder 6">
            <a:extLst>
              <a:ext uri="{FF2B5EF4-FFF2-40B4-BE49-F238E27FC236}">
                <a16:creationId xmlns:a16="http://schemas.microsoft.com/office/drawing/2014/main" id="{082994D0-0E56-EB2A-BCC5-6EAA4D4AE369}"/>
              </a:ext>
            </a:extLst>
          </p:cNvPr>
          <p:cNvSpPr>
            <a:spLocks noGrp="1"/>
          </p:cNvSpPr>
          <p:nvPr>
            <p:ph type="body" sz="quarter" idx="19" hasCustomPrompt="1"/>
          </p:nvPr>
        </p:nvSpPr>
        <p:spPr>
          <a:xfrm>
            <a:off x="303185" y="4729126"/>
            <a:ext cx="8297117" cy="269791"/>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998484761"/>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354B46-EB75-5F22-E76A-8BABF0DFB89F}"/>
              </a:ext>
            </a:extLst>
          </p:cNvPr>
          <p:cNvSpPr>
            <a:spLocks noGrp="1"/>
          </p:cNvSpPr>
          <p:nvPr>
            <p:ph type="pic" sz="quarter" idx="10"/>
          </p:nvPr>
        </p:nvSpPr>
        <p:spPr>
          <a:xfrm>
            <a:off x="0" y="0"/>
            <a:ext cx="9144000" cy="5143500"/>
          </a:xfrm>
        </p:spPr>
        <p:txBody>
          <a:bodyPr/>
          <a:lstStyle/>
          <a:p>
            <a:endParaRPr lang="en-GB"/>
          </a:p>
        </p:txBody>
      </p:sp>
    </p:spTree>
    <p:extLst>
      <p:ext uri="{BB962C8B-B14F-4D97-AF65-F5344CB8AC3E}">
        <p14:creationId xmlns:p14="http://schemas.microsoft.com/office/powerpoint/2010/main" val="1496845887"/>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354B46-EB75-5F22-E76A-8BABF0DFB89F}"/>
              </a:ext>
            </a:extLst>
          </p:cNvPr>
          <p:cNvSpPr>
            <a:spLocks noGrp="1"/>
          </p:cNvSpPr>
          <p:nvPr>
            <p:ph type="pic" sz="quarter" idx="10"/>
          </p:nvPr>
        </p:nvSpPr>
        <p:spPr>
          <a:xfrm>
            <a:off x="0" y="0"/>
            <a:ext cx="4572000" cy="5143500"/>
          </a:xfrm>
        </p:spPr>
        <p:txBody>
          <a:bodyPr/>
          <a:lstStyle/>
          <a:p>
            <a:endParaRPr lang="en-GB"/>
          </a:p>
        </p:txBody>
      </p:sp>
      <p:sp>
        <p:nvSpPr>
          <p:cNvPr id="2" name="Picture Placeholder 6">
            <a:extLst>
              <a:ext uri="{FF2B5EF4-FFF2-40B4-BE49-F238E27FC236}">
                <a16:creationId xmlns:a16="http://schemas.microsoft.com/office/drawing/2014/main" id="{FF59C06A-3C24-377E-474D-73E3D8E6845F}"/>
              </a:ext>
            </a:extLst>
          </p:cNvPr>
          <p:cNvSpPr>
            <a:spLocks noGrp="1"/>
          </p:cNvSpPr>
          <p:nvPr>
            <p:ph type="pic" sz="quarter" idx="11"/>
          </p:nvPr>
        </p:nvSpPr>
        <p:spPr>
          <a:xfrm>
            <a:off x="4572000" y="0"/>
            <a:ext cx="4572000" cy="5143500"/>
          </a:xfrm>
        </p:spPr>
        <p:txBody>
          <a:bodyPr/>
          <a:lstStyle/>
          <a:p>
            <a:endParaRPr lang="en-GB"/>
          </a:p>
        </p:txBody>
      </p:sp>
    </p:spTree>
    <p:extLst>
      <p:ext uri="{BB962C8B-B14F-4D97-AF65-F5344CB8AC3E}">
        <p14:creationId xmlns:p14="http://schemas.microsoft.com/office/powerpoint/2010/main" val="1940938534"/>
      </p:ext>
    </p:extLst>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BC5367E-55C1-BF6F-6E5D-9595B97A1013}"/>
              </a:ext>
            </a:extLst>
          </p:cNvPr>
          <p:cNvSpPr>
            <a:spLocks noGrp="1"/>
          </p:cNvSpPr>
          <p:nvPr>
            <p:ph type="pic" sz="quarter" idx="10"/>
          </p:nvPr>
        </p:nvSpPr>
        <p:spPr>
          <a:xfrm>
            <a:off x="1692000" y="1031558"/>
            <a:ext cx="5760000" cy="3240000"/>
          </a:xfrm>
        </p:spPr>
        <p:txBody>
          <a:bodyPr/>
          <a:lstStyle/>
          <a:p>
            <a:endParaRPr lang="en-GB"/>
          </a:p>
        </p:txBody>
      </p:sp>
      <p:sp>
        <p:nvSpPr>
          <p:cNvPr id="8" name="Picture Placeholder 6">
            <a:extLst>
              <a:ext uri="{FF2B5EF4-FFF2-40B4-BE49-F238E27FC236}">
                <a16:creationId xmlns:a16="http://schemas.microsoft.com/office/drawing/2014/main" id="{4AA7FE81-9299-BF39-F1AB-1173D7D0DF72}"/>
              </a:ext>
            </a:extLst>
          </p:cNvPr>
          <p:cNvSpPr>
            <a:spLocks noGrp="1"/>
          </p:cNvSpPr>
          <p:nvPr>
            <p:ph type="pic" sz="quarter" idx="11"/>
          </p:nvPr>
        </p:nvSpPr>
        <p:spPr>
          <a:xfrm>
            <a:off x="-4454800" y="1031558"/>
            <a:ext cx="5760000" cy="3240000"/>
          </a:xfrm>
        </p:spPr>
        <p:txBody>
          <a:bodyPr/>
          <a:lstStyle/>
          <a:p>
            <a:endParaRPr lang="en-GB"/>
          </a:p>
        </p:txBody>
      </p:sp>
      <p:sp>
        <p:nvSpPr>
          <p:cNvPr id="9" name="Picture Placeholder 6">
            <a:extLst>
              <a:ext uri="{FF2B5EF4-FFF2-40B4-BE49-F238E27FC236}">
                <a16:creationId xmlns:a16="http://schemas.microsoft.com/office/drawing/2014/main" id="{E96CEF6E-ACCB-9632-C225-251B8B8C6C42}"/>
              </a:ext>
            </a:extLst>
          </p:cNvPr>
          <p:cNvSpPr>
            <a:spLocks noGrp="1"/>
          </p:cNvSpPr>
          <p:nvPr>
            <p:ph type="pic" sz="quarter" idx="12"/>
          </p:nvPr>
        </p:nvSpPr>
        <p:spPr>
          <a:xfrm>
            <a:off x="7838800" y="1031558"/>
            <a:ext cx="5760000" cy="3240000"/>
          </a:xfrm>
        </p:spPr>
        <p:txBody>
          <a:bodyPr/>
          <a:lstStyle/>
          <a:p>
            <a:endParaRPr lang="en-GB"/>
          </a:p>
        </p:txBody>
      </p:sp>
    </p:spTree>
    <p:extLst>
      <p:ext uri="{BB962C8B-B14F-4D97-AF65-F5344CB8AC3E}">
        <p14:creationId xmlns:p14="http://schemas.microsoft.com/office/powerpoint/2010/main" val="2473114226"/>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pic>
        <p:nvPicPr>
          <p:cNvPr id="34" name="Afbeelding 123">
            <a:extLst>
              <a:ext uri="{FF2B5EF4-FFF2-40B4-BE49-F238E27FC236}">
                <a16:creationId xmlns:a16="http://schemas.microsoft.com/office/drawing/2014/main" id="{B90FBBA1-B260-215B-E1C4-3A964DEA0A9D}"/>
              </a:ext>
            </a:extLst>
          </p:cNvPr>
          <p:cNvPicPr>
            <a:picLocks noChangeAspect="1"/>
          </p:cNvPicPr>
          <p:nvPr/>
        </p:nvPicPr>
        <p:blipFill>
          <a:blip r:embed="rId2"/>
          <a:stretch>
            <a:fillRect/>
          </a:stretch>
        </p:blipFill>
        <p:spPr>
          <a:xfrm>
            <a:off x="1358007" y="373455"/>
            <a:ext cx="872502" cy="872502"/>
          </a:xfrm>
          <a:prstGeom prst="rect">
            <a:avLst/>
          </a:prstGeom>
        </p:spPr>
      </p:pic>
      <p:pic>
        <p:nvPicPr>
          <p:cNvPr id="35" name="Afbeelding 129">
            <a:extLst>
              <a:ext uri="{FF2B5EF4-FFF2-40B4-BE49-F238E27FC236}">
                <a16:creationId xmlns:a16="http://schemas.microsoft.com/office/drawing/2014/main" id="{F5ADD1A6-CD74-BDCD-B025-1DBF403C94C5}"/>
              </a:ext>
            </a:extLst>
          </p:cNvPr>
          <p:cNvPicPr>
            <a:picLocks noChangeAspect="1"/>
          </p:cNvPicPr>
          <p:nvPr/>
        </p:nvPicPr>
        <p:blipFill>
          <a:blip r:embed="rId3"/>
          <a:stretch>
            <a:fillRect/>
          </a:stretch>
        </p:blipFill>
        <p:spPr>
          <a:xfrm>
            <a:off x="4259744" y="373455"/>
            <a:ext cx="872502" cy="872502"/>
          </a:xfrm>
          <a:prstGeom prst="rect">
            <a:avLst/>
          </a:prstGeom>
        </p:spPr>
      </p:pic>
      <p:pic>
        <p:nvPicPr>
          <p:cNvPr id="36" name="Afbeelding 159" descr="Afbeelding met persoon&#10;&#10;Automatisch gegenereerde beschrijving">
            <a:extLst>
              <a:ext uri="{FF2B5EF4-FFF2-40B4-BE49-F238E27FC236}">
                <a16:creationId xmlns:a16="http://schemas.microsoft.com/office/drawing/2014/main" id="{89321886-E23B-5DA7-8A4D-99E8CB393117}"/>
              </a:ext>
            </a:extLst>
          </p:cNvPr>
          <p:cNvPicPr>
            <a:picLocks noChangeAspect="1"/>
          </p:cNvPicPr>
          <p:nvPr/>
        </p:nvPicPr>
        <p:blipFill>
          <a:blip r:embed="rId4"/>
          <a:stretch>
            <a:fillRect/>
          </a:stretch>
        </p:blipFill>
        <p:spPr>
          <a:xfrm>
            <a:off x="3293083" y="373455"/>
            <a:ext cx="872503" cy="872502"/>
          </a:xfrm>
          <a:prstGeom prst="rect">
            <a:avLst/>
          </a:prstGeom>
        </p:spPr>
      </p:pic>
      <p:pic>
        <p:nvPicPr>
          <p:cNvPr id="37" name="Picture 36" descr="A person smiling at camera&#10;&#10;Description automatically generated">
            <a:extLst>
              <a:ext uri="{FF2B5EF4-FFF2-40B4-BE49-F238E27FC236}">
                <a16:creationId xmlns:a16="http://schemas.microsoft.com/office/drawing/2014/main" id="{0D2E6B04-09D2-6D74-6085-C252885C0215}"/>
              </a:ext>
            </a:extLst>
          </p:cNvPr>
          <p:cNvPicPr>
            <a:picLocks noChangeAspect="1"/>
          </p:cNvPicPr>
          <p:nvPr/>
        </p:nvPicPr>
        <p:blipFill>
          <a:blip r:embed="rId5"/>
          <a:stretch>
            <a:fillRect/>
          </a:stretch>
        </p:blipFill>
        <p:spPr>
          <a:xfrm>
            <a:off x="2324667" y="372577"/>
            <a:ext cx="874257" cy="874257"/>
          </a:xfrm>
          <a:prstGeom prst="rect">
            <a:avLst/>
          </a:prstGeom>
        </p:spPr>
      </p:pic>
      <p:pic>
        <p:nvPicPr>
          <p:cNvPr id="38" name="Picture 37" descr="A person in a blue dress&#10;&#10;Description automatically generated">
            <a:extLst>
              <a:ext uri="{FF2B5EF4-FFF2-40B4-BE49-F238E27FC236}">
                <a16:creationId xmlns:a16="http://schemas.microsoft.com/office/drawing/2014/main" id="{D261EA06-E381-E6C8-7F5D-FA4EED160453}"/>
              </a:ext>
            </a:extLst>
          </p:cNvPr>
          <p:cNvPicPr>
            <a:picLocks noChangeAspect="1"/>
          </p:cNvPicPr>
          <p:nvPr/>
        </p:nvPicPr>
        <p:blipFill>
          <a:blip r:embed="rId6"/>
          <a:stretch>
            <a:fillRect/>
          </a:stretch>
        </p:blipFill>
        <p:spPr>
          <a:xfrm>
            <a:off x="6194820" y="372577"/>
            <a:ext cx="874257" cy="874257"/>
          </a:xfrm>
          <a:prstGeom prst="rect">
            <a:avLst/>
          </a:prstGeom>
        </p:spPr>
      </p:pic>
      <p:pic>
        <p:nvPicPr>
          <p:cNvPr id="40" name="Picture 39" descr="A person smiling at camera&#10;&#10;Description automatically generated">
            <a:extLst>
              <a:ext uri="{FF2B5EF4-FFF2-40B4-BE49-F238E27FC236}">
                <a16:creationId xmlns:a16="http://schemas.microsoft.com/office/drawing/2014/main" id="{1EFE3DF8-D554-8A7E-C2FE-0A0394744627}"/>
              </a:ext>
            </a:extLst>
          </p:cNvPr>
          <p:cNvPicPr>
            <a:picLocks noChangeAspect="1"/>
          </p:cNvPicPr>
          <p:nvPr/>
        </p:nvPicPr>
        <p:blipFill>
          <a:blip r:embed="rId7"/>
          <a:stretch>
            <a:fillRect/>
          </a:stretch>
        </p:blipFill>
        <p:spPr>
          <a:xfrm>
            <a:off x="389591" y="372577"/>
            <a:ext cx="874257" cy="874257"/>
          </a:xfrm>
          <a:prstGeom prst="rect">
            <a:avLst/>
          </a:prstGeom>
        </p:spPr>
      </p:pic>
      <p:pic>
        <p:nvPicPr>
          <p:cNvPr id="27" name="Afbeelding 135" descr="Afbeelding met persoon, kleding&#10;&#10;Automatisch gegenereerde beschrijving">
            <a:extLst>
              <a:ext uri="{FF2B5EF4-FFF2-40B4-BE49-F238E27FC236}">
                <a16:creationId xmlns:a16="http://schemas.microsoft.com/office/drawing/2014/main" id="{EC1B6201-BC2A-E4DC-65DE-0E30CE4BB07E}"/>
              </a:ext>
            </a:extLst>
          </p:cNvPr>
          <p:cNvPicPr>
            <a:picLocks noChangeAspect="1"/>
          </p:cNvPicPr>
          <p:nvPr/>
        </p:nvPicPr>
        <p:blipFill>
          <a:blip r:embed="rId8"/>
          <a:stretch>
            <a:fillRect/>
          </a:stretch>
        </p:blipFill>
        <p:spPr>
          <a:xfrm>
            <a:off x="1357130" y="1406767"/>
            <a:ext cx="874257" cy="874257"/>
          </a:xfrm>
          <a:prstGeom prst="rect">
            <a:avLst/>
          </a:prstGeom>
        </p:spPr>
      </p:pic>
      <p:pic>
        <p:nvPicPr>
          <p:cNvPr id="28" name="Picture 27" descr="A person smiling with blonde hair&#10;&#10;Description automatically generated">
            <a:extLst>
              <a:ext uri="{FF2B5EF4-FFF2-40B4-BE49-F238E27FC236}">
                <a16:creationId xmlns:a16="http://schemas.microsoft.com/office/drawing/2014/main" id="{BF099AE8-2E44-9052-59C8-D71FA991B591}"/>
              </a:ext>
            </a:extLst>
          </p:cNvPr>
          <p:cNvPicPr>
            <a:picLocks noChangeAspect="1"/>
          </p:cNvPicPr>
          <p:nvPr/>
        </p:nvPicPr>
        <p:blipFill>
          <a:blip r:embed="rId9"/>
          <a:stretch>
            <a:fillRect/>
          </a:stretch>
        </p:blipFill>
        <p:spPr>
          <a:xfrm>
            <a:off x="4259744" y="1406767"/>
            <a:ext cx="874257" cy="874257"/>
          </a:xfrm>
          <a:prstGeom prst="rect">
            <a:avLst/>
          </a:prstGeom>
        </p:spPr>
      </p:pic>
      <p:pic>
        <p:nvPicPr>
          <p:cNvPr id="29" name="Picture 28" descr="A person smiling at the camera&#10;&#10;Description automatically generated">
            <a:extLst>
              <a:ext uri="{FF2B5EF4-FFF2-40B4-BE49-F238E27FC236}">
                <a16:creationId xmlns:a16="http://schemas.microsoft.com/office/drawing/2014/main" id="{772D500A-80F5-BE53-DE59-E432BB961BD8}"/>
              </a:ext>
            </a:extLst>
          </p:cNvPr>
          <p:cNvPicPr>
            <a:picLocks noChangeAspect="1"/>
          </p:cNvPicPr>
          <p:nvPr/>
        </p:nvPicPr>
        <p:blipFill>
          <a:blip r:embed="rId10"/>
          <a:stretch>
            <a:fillRect/>
          </a:stretch>
        </p:blipFill>
        <p:spPr>
          <a:xfrm>
            <a:off x="5227283" y="1406767"/>
            <a:ext cx="874257" cy="874257"/>
          </a:xfrm>
          <a:prstGeom prst="rect">
            <a:avLst/>
          </a:prstGeom>
        </p:spPr>
      </p:pic>
      <p:pic>
        <p:nvPicPr>
          <p:cNvPr id="30" name="Picture 29" descr="A person in a blue shirt&#10;&#10;Description automatically generated">
            <a:extLst>
              <a:ext uri="{FF2B5EF4-FFF2-40B4-BE49-F238E27FC236}">
                <a16:creationId xmlns:a16="http://schemas.microsoft.com/office/drawing/2014/main" id="{3A5DA2B3-9B24-BE1A-E6A8-C512AC8C68B3}"/>
              </a:ext>
            </a:extLst>
          </p:cNvPr>
          <p:cNvPicPr>
            <a:picLocks noChangeAspect="1"/>
          </p:cNvPicPr>
          <p:nvPr/>
        </p:nvPicPr>
        <p:blipFill>
          <a:blip r:embed="rId11"/>
          <a:stretch>
            <a:fillRect/>
          </a:stretch>
        </p:blipFill>
        <p:spPr>
          <a:xfrm>
            <a:off x="389591" y="1406767"/>
            <a:ext cx="874257" cy="874257"/>
          </a:xfrm>
          <a:prstGeom prst="rect">
            <a:avLst/>
          </a:prstGeom>
        </p:spPr>
      </p:pic>
      <p:pic>
        <p:nvPicPr>
          <p:cNvPr id="31" name="Picture 30" descr="A person wearing glasses and a grey jacket&#10;&#10;Description automatically generated">
            <a:extLst>
              <a:ext uri="{FF2B5EF4-FFF2-40B4-BE49-F238E27FC236}">
                <a16:creationId xmlns:a16="http://schemas.microsoft.com/office/drawing/2014/main" id="{F8BC50E4-6AFC-C299-EA60-3976FB8DE9B2}"/>
              </a:ext>
            </a:extLst>
          </p:cNvPr>
          <p:cNvPicPr>
            <a:picLocks noChangeAspect="1"/>
          </p:cNvPicPr>
          <p:nvPr/>
        </p:nvPicPr>
        <p:blipFill>
          <a:blip r:embed="rId12"/>
          <a:stretch>
            <a:fillRect/>
          </a:stretch>
        </p:blipFill>
        <p:spPr>
          <a:xfrm>
            <a:off x="6194820" y="1406767"/>
            <a:ext cx="874257" cy="874257"/>
          </a:xfrm>
          <a:prstGeom prst="rect">
            <a:avLst/>
          </a:prstGeom>
        </p:spPr>
      </p:pic>
      <p:pic>
        <p:nvPicPr>
          <p:cNvPr id="32" name="Picture 31" descr="A person with long blonde hair&#10;&#10;Description automatically generated">
            <a:extLst>
              <a:ext uri="{FF2B5EF4-FFF2-40B4-BE49-F238E27FC236}">
                <a16:creationId xmlns:a16="http://schemas.microsoft.com/office/drawing/2014/main" id="{B632D434-0D9D-929F-E9FC-579247DB127A}"/>
              </a:ext>
            </a:extLst>
          </p:cNvPr>
          <p:cNvPicPr>
            <a:picLocks noChangeAspect="1"/>
          </p:cNvPicPr>
          <p:nvPr/>
        </p:nvPicPr>
        <p:blipFill>
          <a:blip r:embed="rId13"/>
          <a:stretch>
            <a:fillRect/>
          </a:stretch>
        </p:blipFill>
        <p:spPr>
          <a:xfrm>
            <a:off x="2324667" y="1406767"/>
            <a:ext cx="874257" cy="874257"/>
          </a:xfrm>
          <a:prstGeom prst="rect">
            <a:avLst/>
          </a:prstGeom>
        </p:spPr>
      </p:pic>
      <p:pic>
        <p:nvPicPr>
          <p:cNvPr id="21" name="Afbeelding 169" descr="Afbeelding met persoon, lucht, person, vasthouden&#10;&#10;Automatisch gegenereerde beschrijving">
            <a:extLst>
              <a:ext uri="{FF2B5EF4-FFF2-40B4-BE49-F238E27FC236}">
                <a16:creationId xmlns:a16="http://schemas.microsoft.com/office/drawing/2014/main" id="{665A6D4E-3829-E245-B7F1-36647754B5C9}"/>
              </a:ext>
            </a:extLst>
          </p:cNvPr>
          <p:cNvPicPr>
            <a:picLocks noChangeAspect="1"/>
          </p:cNvPicPr>
          <p:nvPr/>
        </p:nvPicPr>
        <p:blipFill>
          <a:blip r:embed="rId14"/>
          <a:stretch>
            <a:fillRect/>
          </a:stretch>
        </p:blipFill>
        <p:spPr>
          <a:xfrm>
            <a:off x="389591" y="3476028"/>
            <a:ext cx="872503" cy="872502"/>
          </a:xfrm>
          <a:prstGeom prst="rect">
            <a:avLst/>
          </a:prstGeom>
        </p:spPr>
      </p:pic>
      <p:pic>
        <p:nvPicPr>
          <p:cNvPr id="22" name="Afbeelding 179" descr="Afbeelding met persoon, lucht, buiten&#10;&#10;Automatisch gegenereerde beschrijving">
            <a:extLst>
              <a:ext uri="{FF2B5EF4-FFF2-40B4-BE49-F238E27FC236}">
                <a16:creationId xmlns:a16="http://schemas.microsoft.com/office/drawing/2014/main" id="{3F6FFB2C-8915-0441-B0AA-0D522FA058BE}"/>
              </a:ext>
            </a:extLst>
          </p:cNvPr>
          <p:cNvPicPr>
            <a:picLocks noChangeAspect="1"/>
          </p:cNvPicPr>
          <p:nvPr/>
        </p:nvPicPr>
        <p:blipFill>
          <a:blip r:embed="rId15"/>
          <a:stretch>
            <a:fillRect/>
          </a:stretch>
        </p:blipFill>
        <p:spPr>
          <a:xfrm>
            <a:off x="1356252" y="3476028"/>
            <a:ext cx="872503" cy="872502"/>
          </a:xfrm>
          <a:prstGeom prst="rect">
            <a:avLst/>
          </a:prstGeom>
        </p:spPr>
      </p:pic>
      <p:pic>
        <p:nvPicPr>
          <p:cNvPr id="25" name="Picture 24" descr="A person smiling with long blonde hair&#10;&#10;Description automatically generated">
            <a:extLst>
              <a:ext uri="{FF2B5EF4-FFF2-40B4-BE49-F238E27FC236}">
                <a16:creationId xmlns:a16="http://schemas.microsoft.com/office/drawing/2014/main" id="{9CB3E216-2A33-CA08-8A69-50F77D4B6D38}"/>
              </a:ext>
            </a:extLst>
          </p:cNvPr>
          <p:cNvPicPr>
            <a:picLocks noChangeAspect="1"/>
          </p:cNvPicPr>
          <p:nvPr/>
        </p:nvPicPr>
        <p:blipFill>
          <a:blip r:embed="rId16"/>
          <a:stretch>
            <a:fillRect/>
          </a:stretch>
        </p:blipFill>
        <p:spPr>
          <a:xfrm>
            <a:off x="3291330" y="3475150"/>
            <a:ext cx="874257" cy="874257"/>
          </a:xfrm>
          <a:prstGeom prst="rect">
            <a:avLst/>
          </a:prstGeom>
        </p:spPr>
      </p:pic>
      <p:pic>
        <p:nvPicPr>
          <p:cNvPr id="26" name="Picture 25" descr="A person smiling for a picture&#10;&#10;Description automatically generated">
            <a:extLst>
              <a:ext uri="{FF2B5EF4-FFF2-40B4-BE49-F238E27FC236}">
                <a16:creationId xmlns:a16="http://schemas.microsoft.com/office/drawing/2014/main" id="{BB439C2A-944F-D22C-BDD8-EBC835011CA5}"/>
              </a:ext>
            </a:extLst>
          </p:cNvPr>
          <p:cNvPicPr>
            <a:picLocks noChangeAspect="1"/>
          </p:cNvPicPr>
          <p:nvPr/>
        </p:nvPicPr>
        <p:blipFill>
          <a:blip r:embed="rId17"/>
          <a:stretch>
            <a:fillRect/>
          </a:stretch>
        </p:blipFill>
        <p:spPr>
          <a:xfrm>
            <a:off x="2322913" y="3475150"/>
            <a:ext cx="874257" cy="874257"/>
          </a:xfrm>
          <a:prstGeom prst="rect">
            <a:avLst/>
          </a:prstGeom>
        </p:spPr>
      </p:pic>
      <p:pic>
        <p:nvPicPr>
          <p:cNvPr id="15" name="Afbeelding 171" descr="Afbeelding met persoon, vrouw, poseren&#10;&#10;Automatisch gegenereerde beschrijving">
            <a:extLst>
              <a:ext uri="{FF2B5EF4-FFF2-40B4-BE49-F238E27FC236}">
                <a16:creationId xmlns:a16="http://schemas.microsoft.com/office/drawing/2014/main" id="{0ECF5213-EE01-29AD-E357-119621A95918}"/>
              </a:ext>
            </a:extLst>
          </p:cNvPr>
          <p:cNvPicPr>
            <a:picLocks noChangeAspect="1"/>
          </p:cNvPicPr>
          <p:nvPr/>
        </p:nvPicPr>
        <p:blipFill>
          <a:blip r:embed="rId18"/>
          <a:stretch>
            <a:fillRect/>
          </a:stretch>
        </p:blipFill>
        <p:spPr>
          <a:xfrm>
            <a:off x="6195697" y="2441836"/>
            <a:ext cx="872503" cy="872502"/>
          </a:xfrm>
          <a:prstGeom prst="rect">
            <a:avLst/>
          </a:prstGeom>
        </p:spPr>
      </p:pic>
      <p:pic>
        <p:nvPicPr>
          <p:cNvPr id="16" name="Picture 15" descr="A person smiling at the camera&#10;&#10;Description automatically generated">
            <a:extLst>
              <a:ext uri="{FF2B5EF4-FFF2-40B4-BE49-F238E27FC236}">
                <a16:creationId xmlns:a16="http://schemas.microsoft.com/office/drawing/2014/main" id="{A67C51EF-7ADE-3B06-D340-ADEF6545942B}"/>
              </a:ext>
            </a:extLst>
          </p:cNvPr>
          <p:cNvPicPr>
            <a:picLocks noChangeAspect="1"/>
          </p:cNvPicPr>
          <p:nvPr/>
        </p:nvPicPr>
        <p:blipFill>
          <a:blip r:embed="rId19"/>
          <a:stretch>
            <a:fillRect/>
          </a:stretch>
        </p:blipFill>
        <p:spPr>
          <a:xfrm>
            <a:off x="5227721" y="2440959"/>
            <a:ext cx="874257" cy="874257"/>
          </a:xfrm>
          <a:prstGeom prst="rect">
            <a:avLst/>
          </a:prstGeom>
        </p:spPr>
      </p:pic>
      <p:pic>
        <p:nvPicPr>
          <p:cNvPr id="17" name="Picture 16" descr="A person wearing glasses and a green shirt&#10;&#10;Description automatically generated">
            <a:extLst>
              <a:ext uri="{FF2B5EF4-FFF2-40B4-BE49-F238E27FC236}">
                <a16:creationId xmlns:a16="http://schemas.microsoft.com/office/drawing/2014/main" id="{457243C1-AF6D-4301-A904-8E3BC8DFD490}"/>
              </a:ext>
            </a:extLst>
          </p:cNvPr>
          <p:cNvPicPr>
            <a:picLocks noChangeAspect="1"/>
          </p:cNvPicPr>
          <p:nvPr/>
        </p:nvPicPr>
        <p:blipFill>
          <a:blip r:embed="rId20"/>
          <a:stretch>
            <a:fillRect/>
          </a:stretch>
        </p:blipFill>
        <p:spPr>
          <a:xfrm>
            <a:off x="1357568" y="2440959"/>
            <a:ext cx="874257" cy="874257"/>
          </a:xfrm>
          <a:prstGeom prst="rect">
            <a:avLst/>
          </a:prstGeom>
        </p:spPr>
      </p:pic>
      <p:pic>
        <p:nvPicPr>
          <p:cNvPr id="18" name="Picture 17" descr="A person with his arms crossed&#10;&#10;Description automatically generated">
            <a:extLst>
              <a:ext uri="{FF2B5EF4-FFF2-40B4-BE49-F238E27FC236}">
                <a16:creationId xmlns:a16="http://schemas.microsoft.com/office/drawing/2014/main" id="{E3D122E6-6B72-51F9-0DE4-311F0DA18F39}"/>
              </a:ext>
            </a:extLst>
          </p:cNvPr>
          <p:cNvPicPr>
            <a:picLocks noChangeAspect="1"/>
          </p:cNvPicPr>
          <p:nvPr/>
        </p:nvPicPr>
        <p:blipFill>
          <a:blip r:embed="rId21"/>
          <a:stretch>
            <a:fillRect/>
          </a:stretch>
        </p:blipFill>
        <p:spPr>
          <a:xfrm>
            <a:off x="2325546" y="2440959"/>
            <a:ext cx="874257" cy="874257"/>
          </a:xfrm>
          <a:prstGeom prst="rect">
            <a:avLst/>
          </a:prstGeom>
        </p:spPr>
      </p:pic>
      <p:pic>
        <p:nvPicPr>
          <p:cNvPr id="48" name="Google Shape;449;p58">
            <a:extLst>
              <a:ext uri="{FF2B5EF4-FFF2-40B4-BE49-F238E27FC236}">
                <a16:creationId xmlns:a16="http://schemas.microsoft.com/office/drawing/2014/main" id="{D6F6110A-E05A-4F6F-2004-DC3649CC0DA1}"/>
              </a:ext>
            </a:extLst>
          </p:cNvPr>
          <p:cNvPicPr preferRelativeResize="0"/>
          <p:nvPr userDrawn="1"/>
        </p:nvPicPr>
        <p:blipFill rotWithShape="1">
          <a:blip r:embed="rId22">
            <a:alphaModFix/>
          </a:blip>
          <a:srcRect l="32455"/>
          <a:stretch/>
        </p:blipFill>
        <p:spPr>
          <a:xfrm>
            <a:off x="7359615" y="372577"/>
            <a:ext cx="768530" cy="382140"/>
          </a:xfrm>
          <a:prstGeom prst="rect">
            <a:avLst/>
          </a:prstGeom>
          <a:noFill/>
          <a:ln>
            <a:noFill/>
          </a:ln>
        </p:spPr>
      </p:pic>
      <p:sp>
        <p:nvSpPr>
          <p:cNvPr id="49" name="TextBox 48">
            <a:extLst>
              <a:ext uri="{FF2B5EF4-FFF2-40B4-BE49-F238E27FC236}">
                <a16:creationId xmlns:a16="http://schemas.microsoft.com/office/drawing/2014/main" id="{7912DA62-A20D-36A7-FF48-6E3D8F88F332}"/>
              </a:ext>
            </a:extLst>
          </p:cNvPr>
          <p:cNvSpPr txBox="1"/>
          <p:nvPr userDrawn="1"/>
        </p:nvSpPr>
        <p:spPr>
          <a:xfrm>
            <a:off x="7270402" y="2784683"/>
            <a:ext cx="1716498" cy="646331"/>
          </a:xfrm>
          <a:prstGeom prst="rect">
            <a:avLst/>
          </a:prstGeom>
          <a:noFill/>
        </p:spPr>
        <p:txBody>
          <a:bodyPr wrap="square" rtlCol="0">
            <a:spAutoFit/>
          </a:bodyPr>
          <a:lstStyle/>
          <a:p>
            <a:r>
              <a:rPr lang="en-GB" b="1" i="0" dirty="0">
                <a:latin typeface="Franklin Gothic Demi Cond" panose="020B0603020102020204" pitchFamily="34" charset="0"/>
              </a:rPr>
              <a:t>FIND US </a:t>
            </a:r>
          </a:p>
          <a:p>
            <a:r>
              <a:rPr lang="en-GB" b="1" i="0" dirty="0">
                <a:latin typeface="Franklin Gothic Demi Cond" panose="020B0603020102020204" pitchFamily="34" charset="0"/>
              </a:rPr>
              <a:t>&amp; CALL US</a:t>
            </a:r>
          </a:p>
        </p:txBody>
      </p:sp>
      <p:sp>
        <p:nvSpPr>
          <p:cNvPr id="50" name="TextBox 49">
            <a:extLst>
              <a:ext uri="{FF2B5EF4-FFF2-40B4-BE49-F238E27FC236}">
                <a16:creationId xmlns:a16="http://schemas.microsoft.com/office/drawing/2014/main" id="{B6F5904D-3EFD-F5BD-EFE6-6005C374E45A}"/>
              </a:ext>
            </a:extLst>
          </p:cNvPr>
          <p:cNvSpPr txBox="1"/>
          <p:nvPr userDrawn="1"/>
        </p:nvSpPr>
        <p:spPr>
          <a:xfrm>
            <a:off x="7270402" y="3528044"/>
            <a:ext cx="1716498" cy="430887"/>
          </a:xfrm>
          <a:prstGeom prst="rect">
            <a:avLst/>
          </a:prstGeom>
          <a:noFill/>
        </p:spPr>
        <p:txBody>
          <a:bodyPr wrap="square" rtlCol="0">
            <a:spAutoFit/>
          </a:bodyPr>
          <a:lstStyle/>
          <a:p>
            <a:r>
              <a:rPr lang="en-GB" sz="1100" dirty="0" err="1"/>
              <a:t>Stationsstraat</a:t>
            </a:r>
            <a:r>
              <a:rPr lang="en-GB" sz="1100" dirty="0"/>
              <a:t> 55</a:t>
            </a:r>
          </a:p>
          <a:p>
            <a:r>
              <a:rPr lang="en-GB" sz="1100" dirty="0"/>
              <a:t>2800 </a:t>
            </a:r>
            <a:r>
              <a:rPr lang="en-GB" sz="1100" dirty="0" err="1"/>
              <a:t>Mechelen</a:t>
            </a:r>
            <a:endParaRPr lang="en-GB" sz="1100" dirty="0"/>
          </a:p>
        </p:txBody>
      </p:sp>
      <p:sp>
        <p:nvSpPr>
          <p:cNvPr id="51" name="TextBox 50">
            <a:extLst>
              <a:ext uri="{FF2B5EF4-FFF2-40B4-BE49-F238E27FC236}">
                <a16:creationId xmlns:a16="http://schemas.microsoft.com/office/drawing/2014/main" id="{1D1E5865-48F9-3A34-E7D5-690C3175E77B}"/>
              </a:ext>
            </a:extLst>
          </p:cNvPr>
          <p:cNvSpPr txBox="1"/>
          <p:nvPr userDrawn="1"/>
        </p:nvSpPr>
        <p:spPr>
          <a:xfrm>
            <a:off x="7270402" y="3919068"/>
            <a:ext cx="1716498" cy="215444"/>
          </a:xfrm>
          <a:prstGeom prst="rect">
            <a:avLst/>
          </a:prstGeom>
          <a:noFill/>
        </p:spPr>
        <p:txBody>
          <a:bodyPr wrap="square" rtlCol="0">
            <a:spAutoFit/>
          </a:bodyPr>
          <a:lstStyle/>
          <a:p>
            <a:r>
              <a:rPr lang="en-GB" sz="800" dirty="0"/>
              <a:t>(</a:t>
            </a:r>
            <a:r>
              <a:rPr lang="en-GB" sz="800" dirty="0" err="1"/>
              <a:t>aanmelden</a:t>
            </a:r>
            <a:r>
              <a:rPr lang="en-GB" sz="800" dirty="0"/>
              <a:t> Bar Marie)</a:t>
            </a:r>
          </a:p>
        </p:txBody>
      </p:sp>
      <p:sp>
        <p:nvSpPr>
          <p:cNvPr id="52" name="TextBox 51">
            <a:extLst>
              <a:ext uri="{FF2B5EF4-FFF2-40B4-BE49-F238E27FC236}">
                <a16:creationId xmlns:a16="http://schemas.microsoft.com/office/drawing/2014/main" id="{2E2E6B93-0E05-F745-FDF3-2DA4EE13335E}"/>
              </a:ext>
            </a:extLst>
          </p:cNvPr>
          <p:cNvSpPr txBox="1"/>
          <p:nvPr userDrawn="1"/>
        </p:nvSpPr>
        <p:spPr>
          <a:xfrm>
            <a:off x="7270402" y="4179077"/>
            <a:ext cx="1716498" cy="261610"/>
          </a:xfrm>
          <a:prstGeom prst="rect">
            <a:avLst/>
          </a:prstGeom>
          <a:noFill/>
        </p:spPr>
        <p:txBody>
          <a:bodyPr wrap="square" rtlCol="0">
            <a:spAutoFit/>
          </a:bodyPr>
          <a:lstStyle/>
          <a:p>
            <a:r>
              <a:rPr lang="en-GB" sz="1100" dirty="0" err="1"/>
              <a:t>info@about-us.be</a:t>
            </a:r>
            <a:endParaRPr lang="en-GB" sz="1100" dirty="0"/>
          </a:p>
        </p:txBody>
      </p:sp>
      <p:sp>
        <p:nvSpPr>
          <p:cNvPr id="53" name="TextBox 52">
            <a:extLst>
              <a:ext uri="{FF2B5EF4-FFF2-40B4-BE49-F238E27FC236}">
                <a16:creationId xmlns:a16="http://schemas.microsoft.com/office/drawing/2014/main" id="{CA024B6B-7F95-131B-6387-48BFE703A943}"/>
              </a:ext>
            </a:extLst>
          </p:cNvPr>
          <p:cNvSpPr txBox="1"/>
          <p:nvPr userDrawn="1"/>
        </p:nvSpPr>
        <p:spPr>
          <a:xfrm>
            <a:off x="7270402" y="4509313"/>
            <a:ext cx="1716498" cy="261610"/>
          </a:xfrm>
          <a:prstGeom prst="rect">
            <a:avLst/>
          </a:prstGeom>
          <a:noFill/>
        </p:spPr>
        <p:txBody>
          <a:bodyPr wrap="square" rtlCol="0">
            <a:spAutoFit/>
          </a:bodyPr>
          <a:lstStyle/>
          <a:p>
            <a:r>
              <a:rPr lang="en-GB" sz="1100" dirty="0"/>
              <a:t>0487 20 07 12</a:t>
            </a:r>
          </a:p>
        </p:txBody>
      </p:sp>
      <p:pic>
        <p:nvPicPr>
          <p:cNvPr id="2" name="Picture 1" descr="A person with brown hair wearing a yellow jacket&#10;&#10;Description automatically generated">
            <a:extLst>
              <a:ext uri="{FF2B5EF4-FFF2-40B4-BE49-F238E27FC236}">
                <a16:creationId xmlns:a16="http://schemas.microsoft.com/office/drawing/2014/main" id="{C1E326FF-FAFF-5CBA-F9BD-49F6C514727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89575" y="2439205"/>
            <a:ext cx="875133" cy="875133"/>
          </a:xfrm>
          <a:prstGeom prst="rect">
            <a:avLst/>
          </a:prstGeom>
        </p:spPr>
      </p:pic>
      <p:pic>
        <p:nvPicPr>
          <p:cNvPr id="3" name="Picture 2" descr="A person with long hair wearing a pink shirt&#10;&#10;Description automatically generated">
            <a:extLst>
              <a:ext uri="{FF2B5EF4-FFF2-40B4-BE49-F238E27FC236}">
                <a16:creationId xmlns:a16="http://schemas.microsoft.com/office/drawing/2014/main" id="{FE62A84E-2804-D260-A8A1-96ACD0A9604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257113" y="3472517"/>
            <a:ext cx="875133" cy="875133"/>
          </a:xfrm>
          <a:prstGeom prst="rect">
            <a:avLst/>
          </a:prstGeom>
        </p:spPr>
      </p:pic>
      <p:pic>
        <p:nvPicPr>
          <p:cNvPr id="4" name="Picture 3" descr="A person smiling at camera&#10;&#10;Description automatically generated">
            <a:extLst>
              <a:ext uri="{FF2B5EF4-FFF2-40B4-BE49-F238E27FC236}">
                <a16:creationId xmlns:a16="http://schemas.microsoft.com/office/drawing/2014/main" id="{5D3E2B64-E57D-B980-5286-7C92A7452390}"/>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223772" y="3475148"/>
            <a:ext cx="872502" cy="872502"/>
          </a:xfrm>
          <a:prstGeom prst="rect">
            <a:avLst/>
          </a:prstGeom>
        </p:spPr>
      </p:pic>
      <p:pic>
        <p:nvPicPr>
          <p:cNvPr id="7" name="Picture 6" descr="A green and black text&#10;&#10;Description automatically generated">
            <a:extLst>
              <a:ext uri="{FF2B5EF4-FFF2-40B4-BE49-F238E27FC236}">
                <a16:creationId xmlns:a16="http://schemas.microsoft.com/office/drawing/2014/main" id="{D64AB4ED-1186-2111-0EDA-DEDCA34DFCE7}"/>
              </a:ext>
            </a:extLst>
          </p:cNvPr>
          <p:cNvPicPr>
            <a:picLocks noChangeAspect="1"/>
          </p:cNvPicPr>
          <p:nvPr userDrawn="1"/>
        </p:nvPicPr>
        <p:blipFill>
          <a:blip r:embed="rId26"/>
          <a:stretch>
            <a:fillRect/>
          </a:stretch>
        </p:blipFill>
        <p:spPr>
          <a:xfrm rot="21164724">
            <a:off x="3502981" y="4237651"/>
            <a:ext cx="1400916" cy="529139"/>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17553C96-A2BF-8566-5BC0-516D090A34F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5223772" y="371697"/>
            <a:ext cx="874258" cy="874258"/>
          </a:xfrm>
          <a:prstGeom prst="rect">
            <a:avLst/>
          </a:prstGeom>
        </p:spPr>
      </p:pic>
      <p:pic>
        <p:nvPicPr>
          <p:cNvPr id="6" name="Picture 5" descr="A person with blonde hair wearing a black shirt&#10;&#10;Description automatically generated">
            <a:extLst>
              <a:ext uri="{FF2B5EF4-FFF2-40B4-BE49-F238E27FC236}">
                <a16:creationId xmlns:a16="http://schemas.microsoft.com/office/drawing/2014/main" id="{919AE531-1620-8C8C-4F01-A9DBFCF543BE}"/>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4262816" y="2440056"/>
            <a:ext cx="877889" cy="877889"/>
          </a:xfrm>
          <a:prstGeom prst="rect">
            <a:avLst/>
          </a:prstGeom>
        </p:spPr>
      </p:pic>
      <p:pic>
        <p:nvPicPr>
          <p:cNvPr id="8" name="Picture 7" descr="A person smiling with arms crossed&#10;&#10;Description automatically generated">
            <a:extLst>
              <a:ext uri="{FF2B5EF4-FFF2-40B4-BE49-F238E27FC236}">
                <a16:creationId xmlns:a16="http://schemas.microsoft.com/office/drawing/2014/main" id="{D4D12AE8-75BD-5AC3-9474-5AED95FAAD11}"/>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3292381" y="1409135"/>
            <a:ext cx="869519" cy="869519"/>
          </a:xfrm>
          <a:prstGeom prst="rect">
            <a:avLst/>
          </a:prstGeom>
        </p:spPr>
      </p:pic>
      <p:pic>
        <p:nvPicPr>
          <p:cNvPr id="9" name="Picture 8" descr="A person with a mustache and beard wearing a brown sweatshirt&#10;&#10;Description automatically generated">
            <a:extLst>
              <a:ext uri="{FF2B5EF4-FFF2-40B4-BE49-F238E27FC236}">
                <a16:creationId xmlns:a16="http://schemas.microsoft.com/office/drawing/2014/main" id="{98440162-B5C5-2C7E-1DDB-3D2C20BEA0D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395294" y="2441837"/>
            <a:ext cx="872502" cy="872502"/>
          </a:xfrm>
          <a:prstGeom prst="rect">
            <a:avLst/>
          </a:prstGeom>
        </p:spPr>
      </p:pic>
    </p:spTree>
    <p:extLst>
      <p:ext uri="{BB962C8B-B14F-4D97-AF65-F5344CB8AC3E}">
        <p14:creationId xmlns:p14="http://schemas.microsoft.com/office/powerpoint/2010/main" val="2203340338"/>
      </p:ext>
    </p:extLst>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pic>
        <p:nvPicPr>
          <p:cNvPr id="48" name="Google Shape;449;p58">
            <a:extLst>
              <a:ext uri="{FF2B5EF4-FFF2-40B4-BE49-F238E27FC236}">
                <a16:creationId xmlns:a16="http://schemas.microsoft.com/office/drawing/2014/main" id="{D6F6110A-E05A-4F6F-2004-DC3649CC0DA1}"/>
              </a:ext>
            </a:extLst>
          </p:cNvPr>
          <p:cNvPicPr preferRelativeResize="0"/>
          <p:nvPr userDrawn="1"/>
        </p:nvPicPr>
        <p:blipFill rotWithShape="1">
          <a:blip r:embed="rId2">
            <a:alphaModFix/>
          </a:blip>
          <a:srcRect l="32455"/>
          <a:stretch/>
        </p:blipFill>
        <p:spPr>
          <a:xfrm>
            <a:off x="7359615" y="425639"/>
            <a:ext cx="768530" cy="382140"/>
          </a:xfrm>
          <a:prstGeom prst="rect">
            <a:avLst/>
          </a:prstGeom>
          <a:noFill/>
          <a:ln>
            <a:noFill/>
          </a:ln>
        </p:spPr>
      </p:pic>
      <p:sp>
        <p:nvSpPr>
          <p:cNvPr id="49" name="TextBox 48">
            <a:extLst>
              <a:ext uri="{FF2B5EF4-FFF2-40B4-BE49-F238E27FC236}">
                <a16:creationId xmlns:a16="http://schemas.microsoft.com/office/drawing/2014/main" id="{7912DA62-A20D-36A7-FF48-6E3D8F88F332}"/>
              </a:ext>
            </a:extLst>
          </p:cNvPr>
          <p:cNvSpPr txBox="1"/>
          <p:nvPr userDrawn="1"/>
        </p:nvSpPr>
        <p:spPr>
          <a:xfrm>
            <a:off x="7270402" y="2784683"/>
            <a:ext cx="1716498" cy="646331"/>
          </a:xfrm>
          <a:prstGeom prst="rect">
            <a:avLst/>
          </a:prstGeom>
          <a:noFill/>
        </p:spPr>
        <p:txBody>
          <a:bodyPr wrap="square" rtlCol="0">
            <a:spAutoFit/>
          </a:bodyPr>
          <a:lstStyle/>
          <a:p>
            <a:r>
              <a:rPr lang="en-GB" b="1" i="0" dirty="0">
                <a:latin typeface="Franklin Gothic Demi Cond" panose="020B0603020102020204" pitchFamily="34" charset="0"/>
              </a:rPr>
              <a:t>FIND US </a:t>
            </a:r>
          </a:p>
          <a:p>
            <a:r>
              <a:rPr lang="en-GB" b="1" i="0" dirty="0">
                <a:latin typeface="Franklin Gothic Demi Cond" panose="020B0603020102020204" pitchFamily="34" charset="0"/>
              </a:rPr>
              <a:t>&amp; CALL US</a:t>
            </a:r>
          </a:p>
        </p:txBody>
      </p:sp>
      <p:sp>
        <p:nvSpPr>
          <p:cNvPr id="50" name="TextBox 49">
            <a:extLst>
              <a:ext uri="{FF2B5EF4-FFF2-40B4-BE49-F238E27FC236}">
                <a16:creationId xmlns:a16="http://schemas.microsoft.com/office/drawing/2014/main" id="{B6F5904D-3EFD-F5BD-EFE6-6005C374E45A}"/>
              </a:ext>
            </a:extLst>
          </p:cNvPr>
          <p:cNvSpPr txBox="1"/>
          <p:nvPr userDrawn="1"/>
        </p:nvSpPr>
        <p:spPr>
          <a:xfrm>
            <a:off x="7270402" y="3528044"/>
            <a:ext cx="1716498" cy="430887"/>
          </a:xfrm>
          <a:prstGeom prst="rect">
            <a:avLst/>
          </a:prstGeom>
          <a:noFill/>
        </p:spPr>
        <p:txBody>
          <a:bodyPr wrap="square" rtlCol="0">
            <a:spAutoFit/>
          </a:bodyPr>
          <a:lstStyle/>
          <a:p>
            <a:r>
              <a:rPr lang="en-GB" sz="1100" dirty="0" err="1"/>
              <a:t>Stationsstraat</a:t>
            </a:r>
            <a:r>
              <a:rPr lang="en-GB" sz="1100" dirty="0"/>
              <a:t> 55</a:t>
            </a:r>
          </a:p>
          <a:p>
            <a:r>
              <a:rPr lang="en-GB" sz="1100" dirty="0"/>
              <a:t>2800 </a:t>
            </a:r>
            <a:r>
              <a:rPr lang="en-GB" sz="1100" dirty="0" err="1"/>
              <a:t>Mechelen</a:t>
            </a:r>
            <a:endParaRPr lang="en-GB" sz="1100" dirty="0"/>
          </a:p>
        </p:txBody>
      </p:sp>
      <p:sp>
        <p:nvSpPr>
          <p:cNvPr id="51" name="TextBox 50">
            <a:extLst>
              <a:ext uri="{FF2B5EF4-FFF2-40B4-BE49-F238E27FC236}">
                <a16:creationId xmlns:a16="http://schemas.microsoft.com/office/drawing/2014/main" id="{1D1E5865-48F9-3A34-E7D5-690C3175E77B}"/>
              </a:ext>
            </a:extLst>
          </p:cNvPr>
          <p:cNvSpPr txBox="1"/>
          <p:nvPr userDrawn="1"/>
        </p:nvSpPr>
        <p:spPr>
          <a:xfrm>
            <a:off x="7270402" y="3919068"/>
            <a:ext cx="1716498" cy="215444"/>
          </a:xfrm>
          <a:prstGeom prst="rect">
            <a:avLst/>
          </a:prstGeom>
          <a:noFill/>
        </p:spPr>
        <p:txBody>
          <a:bodyPr wrap="square" rtlCol="0">
            <a:spAutoFit/>
          </a:bodyPr>
          <a:lstStyle/>
          <a:p>
            <a:r>
              <a:rPr lang="en-GB" sz="800" dirty="0"/>
              <a:t>(</a:t>
            </a:r>
            <a:r>
              <a:rPr lang="en-GB" sz="800" dirty="0" err="1"/>
              <a:t>aanmelden</a:t>
            </a:r>
            <a:r>
              <a:rPr lang="en-GB" sz="800" dirty="0"/>
              <a:t> Bar Marie)</a:t>
            </a:r>
          </a:p>
        </p:txBody>
      </p:sp>
      <p:sp>
        <p:nvSpPr>
          <p:cNvPr id="52" name="TextBox 51">
            <a:extLst>
              <a:ext uri="{FF2B5EF4-FFF2-40B4-BE49-F238E27FC236}">
                <a16:creationId xmlns:a16="http://schemas.microsoft.com/office/drawing/2014/main" id="{2E2E6B93-0E05-F745-FDF3-2DA4EE13335E}"/>
              </a:ext>
            </a:extLst>
          </p:cNvPr>
          <p:cNvSpPr txBox="1"/>
          <p:nvPr userDrawn="1"/>
        </p:nvSpPr>
        <p:spPr>
          <a:xfrm>
            <a:off x="7270402" y="4179077"/>
            <a:ext cx="1716498" cy="261610"/>
          </a:xfrm>
          <a:prstGeom prst="rect">
            <a:avLst/>
          </a:prstGeom>
          <a:noFill/>
        </p:spPr>
        <p:txBody>
          <a:bodyPr wrap="square" rtlCol="0">
            <a:spAutoFit/>
          </a:bodyPr>
          <a:lstStyle/>
          <a:p>
            <a:r>
              <a:rPr lang="en-GB" sz="1100" dirty="0" err="1"/>
              <a:t>info@about-us.be</a:t>
            </a:r>
            <a:endParaRPr lang="en-GB" sz="1100" dirty="0"/>
          </a:p>
        </p:txBody>
      </p:sp>
      <p:sp>
        <p:nvSpPr>
          <p:cNvPr id="53" name="TextBox 52">
            <a:extLst>
              <a:ext uri="{FF2B5EF4-FFF2-40B4-BE49-F238E27FC236}">
                <a16:creationId xmlns:a16="http://schemas.microsoft.com/office/drawing/2014/main" id="{CA024B6B-7F95-131B-6387-48BFE703A943}"/>
              </a:ext>
            </a:extLst>
          </p:cNvPr>
          <p:cNvSpPr txBox="1"/>
          <p:nvPr userDrawn="1"/>
        </p:nvSpPr>
        <p:spPr>
          <a:xfrm>
            <a:off x="7270402" y="4509313"/>
            <a:ext cx="1716498" cy="261610"/>
          </a:xfrm>
          <a:prstGeom prst="rect">
            <a:avLst/>
          </a:prstGeom>
          <a:noFill/>
        </p:spPr>
        <p:txBody>
          <a:bodyPr wrap="square" rtlCol="0">
            <a:spAutoFit/>
          </a:bodyPr>
          <a:lstStyle/>
          <a:p>
            <a:r>
              <a:rPr lang="en-GB" sz="1100" dirty="0"/>
              <a:t>0487 20 07 12</a:t>
            </a:r>
          </a:p>
        </p:txBody>
      </p:sp>
      <p:pic>
        <p:nvPicPr>
          <p:cNvPr id="3" name="Afbeelding 123">
            <a:extLst>
              <a:ext uri="{FF2B5EF4-FFF2-40B4-BE49-F238E27FC236}">
                <a16:creationId xmlns:a16="http://schemas.microsoft.com/office/drawing/2014/main" id="{33C4CF13-3E2E-127C-7E34-E0A720269C6B}"/>
              </a:ext>
            </a:extLst>
          </p:cNvPr>
          <p:cNvPicPr>
            <a:picLocks noChangeAspect="1"/>
          </p:cNvPicPr>
          <p:nvPr/>
        </p:nvPicPr>
        <p:blipFill>
          <a:blip r:embed="rId3"/>
          <a:stretch>
            <a:fillRect/>
          </a:stretch>
        </p:blipFill>
        <p:spPr>
          <a:xfrm>
            <a:off x="4473622" y="4201471"/>
            <a:ext cx="621779" cy="621779"/>
          </a:xfrm>
          <a:prstGeom prst="rect">
            <a:avLst/>
          </a:prstGeom>
        </p:spPr>
      </p:pic>
      <p:pic>
        <p:nvPicPr>
          <p:cNvPr id="4" name="Afbeelding 129">
            <a:extLst>
              <a:ext uri="{FF2B5EF4-FFF2-40B4-BE49-F238E27FC236}">
                <a16:creationId xmlns:a16="http://schemas.microsoft.com/office/drawing/2014/main" id="{21B79C33-536C-AAB9-5F00-DB992512B927}"/>
              </a:ext>
            </a:extLst>
          </p:cNvPr>
          <p:cNvPicPr>
            <a:picLocks noChangeAspect="1"/>
          </p:cNvPicPr>
          <p:nvPr/>
        </p:nvPicPr>
        <p:blipFill>
          <a:blip r:embed="rId4"/>
          <a:stretch>
            <a:fillRect/>
          </a:stretch>
        </p:blipFill>
        <p:spPr>
          <a:xfrm>
            <a:off x="4476552" y="2786961"/>
            <a:ext cx="621779" cy="621779"/>
          </a:xfrm>
          <a:prstGeom prst="rect">
            <a:avLst/>
          </a:prstGeom>
        </p:spPr>
      </p:pic>
      <p:pic>
        <p:nvPicPr>
          <p:cNvPr id="5" name="Afbeelding 159" descr="Afbeelding met persoon&#10;&#10;Automatisch gegenereerde beschrijving">
            <a:extLst>
              <a:ext uri="{FF2B5EF4-FFF2-40B4-BE49-F238E27FC236}">
                <a16:creationId xmlns:a16="http://schemas.microsoft.com/office/drawing/2014/main" id="{8D3EFEDE-AA1F-627F-F140-DFE65BCA4F7E}"/>
              </a:ext>
            </a:extLst>
          </p:cNvPr>
          <p:cNvPicPr>
            <a:picLocks noChangeAspect="1"/>
          </p:cNvPicPr>
          <p:nvPr/>
        </p:nvPicPr>
        <p:blipFill>
          <a:blip r:embed="rId5"/>
          <a:stretch>
            <a:fillRect/>
          </a:stretch>
        </p:blipFill>
        <p:spPr>
          <a:xfrm>
            <a:off x="1348113" y="669870"/>
            <a:ext cx="621780" cy="621779"/>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78129E4F-901D-49C6-82C2-D2D0CC9B0B24}"/>
              </a:ext>
            </a:extLst>
          </p:cNvPr>
          <p:cNvPicPr>
            <a:picLocks noChangeAspect="1"/>
          </p:cNvPicPr>
          <p:nvPr/>
        </p:nvPicPr>
        <p:blipFill>
          <a:blip r:embed="rId6"/>
          <a:stretch>
            <a:fillRect/>
          </a:stretch>
        </p:blipFill>
        <p:spPr>
          <a:xfrm>
            <a:off x="3789010" y="2788212"/>
            <a:ext cx="623030" cy="623030"/>
          </a:xfrm>
          <a:prstGeom prst="rect">
            <a:avLst/>
          </a:prstGeom>
        </p:spPr>
      </p:pic>
      <p:pic>
        <p:nvPicPr>
          <p:cNvPr id="8" name="Picture 7" descr="A person in a blue dress&#10;&#10;Description automatically generated">
            <a:extLst>
              <a:ext uri="{FF2B5EF4-FFF2-40B4-BE49-F238E27FC236}">
                <a16:creationId xmlns:a16="http://schemas.microsoft.com/office/drawing/2014/main" id="{8F592FA0-A6C5-C190-F0AF-74023E50FE61}"/>
              </a:ext>
            </a:extLst>
          </p:cNvPr>
          <p:cNvPicPr>
            <a:picLocks noChangeAspect="1"/>
          </p:cNvPicPr>
          <p:nvPr/>
        </p:nvPicPr>
        <p:blipFill>
          <a:blip r:embed="rId7"/>
          <a:stretch>
            <a:fillRect/>
          </a:stretch>
        </p:blipFill>
        <p:spPr>
          <a:xfrm>
            <a:off x="5154749" y="3492315"/>
            <a:ext cx="623030" cy="623030"/>
          </a:xfrm>
          <a:prstGeom prst="rect">
            <a:avLst/>
          </a:prstGeom>
        </p:spPr>
      </p:pic>
      <p:pic>
        <p:nvPicPr>
          <p:cNvPr id="10" name="Picture 9" descr="A person smiling at camera&#10;&#10;Description automatically generated">
            <a:extLst>
              <a:ext uri="{FF2B5EF4-FFF2-40B4-BE49-F238E27FC236}">
                <a16:creationId xmlns:a16="http://schemas.microsoft.com/office/drawing/2014/main" id="{1371A5E8-6DDD-3770-E977-619F71918C1C}"/>
              </a:ext>
            </a:extLst>
          </p:cNvPr>
          <p:cNvPicPr>
            <a:picLocks noChangeAspect="1"/>
          </p:cNvPicPr>
          <p:nvPr/>
        </p:nvPicPr>
        <p:blipFill>
          <a:blip r:embed="rId8"/>
          <a:stretch>
            <a:fillRect/>
          </a:stretch>
        </p:blipFill>
        <p:spPr>
          <a:xfrm>
            <a:off x="659233" y="669245"/>
            <a:ext cx="623030" cy="623030"/>
          </a:xfrm>
          <a:prstGeom prst="rect">
            <a:avLst/>
          </a:prstGeom>
        </p:spPr>
      </p:pic>
      <p:pic>
        <p:nvPicPr>
          <p:cNvPr id="11" name="Afbeelding 135" descr="Afbeelding met persoon, kleding&#10;&#10;Automatisch gegenereerde beschrijving">
            <a:extLst>
              <a:ext uri="{FF2B5EF4-FFF2-40B4-BE49-F238E27FC236}">
                <a16:creationId xmlns:a16="http://schemas.microsoft.com/office/drawing/2014/main" id="{3FFF5C45-6B84-4D78-8512-E27A97C2010C}"/>
              </a:ext>
            </a:extLst>
          </p:cNvPr>
          <p:cNvPicPr>
            <a:picLocks noChangeAspect="1"/>
          </p:cNvPicPr>
          <p:nvPr/>
        </p:nvPicPr>
        <p:blipFill>
          <a:blip r:embed="rId9"/>
          <a:stretch>
            <a:fillRect/>
          </a:stretch>
        </p:blipFill>
        <p:spPr>
          <a:xfrm>
            <a:off x="5158777" y="2783579"/>
            <a:ext cx="623030" cy="623030"/>
          </a:xfrm>
          <a:prstGeom prst="rect">
            <a:avLst/>
          </a:prstGeom>
        </p:spPr>
      </p:pic>
      <p:pic>
        <p:nvPicPr>
          <p:cNvPr id="12" name="Picture 11" descr="A person smiling with blonde hair&#10;&#10;Description automatically generated">
            <a:extLst>
              <a:ext uri="{FF2B5EF4-FFF2-40B4-BE49-F238E27FC236}">
                <a16:creationId xmlns:a16="http://schemas.microsoft.com/office/drawing/2014/main" id="{3AEECA11-4EBF-A2E9-20EB-6B76E823CB3C}"/>
              </a:ext>
            </a:extLst>
          </p:cNvPr>
          <p:cNvPicPr>
            <a:picLocks noChangeAspect="1"/>
          </p:cNvPicPr>
          <p:nvPr/>
        </p:nvPicPr>
        <p:blipFill>
          <a:blip r:embed="rId10"/>
          <a:stretch>
            <a:fillRect/>
          </a:stretch>
        </p:blipFill>
        <p:spPr>
          <a:xfrm>
            <a:off x="2059132" y="2798128"/>
            <a:ext cx="623030" cy="623030"/>
          </a:xfrm>
          <a:prstGeom prst="rect">
            <a:avLst/>
          </a:prstGeom>
        </p:spPr>
      </p:pic>
      <p:pic>
        <p:nvPicPr>
          <p:cNvPr id="13" name="Picture 12" descr="A person smiling at the camera&#10;&#10;Description automatically generated">
            <a:extLst>
              <a:ext uri="{FF2B5EF4-FFF2-40B4-BE49-F238E27FC236}">
                <a16:creationId xmlns:a16="http://schemas.microsoft.com/office/drawing/2014/main" id="{BA6B305D-9C6C-5454-91D5-40D713255D80}"/>
              </a:ext>
            </a:extLst>
          </p:cNvPr>
          <p:cNvPicPr>
            <a:picLocks noChangeAspect="1"/>
          </p:cNvPicPr>
          <p:nvPr/>
        </p:nvPicPr>
        <p:blipFill>
          <a:blip r:embed="rId11"/>
          <a:stretch>
            <a:fillRect/>
          </a:stretch>
        </p:blipFill>
        <p:spPr>
          <a:xfrm>
            <a:off x="2059132" y="3854756"/>
            <a:ext cx="623030" cy="623030"/>
          </a:xfrm>
          <a:prstGeom prst="rect">
            <a:avLst/>
          </a:prstGeom>
        </p:spPr>
      </p:pic>
      <p:pic>
        <p:nvPicPr>
          <p:cNvPr id="14" name="Picture 13" descr="A person in a blue shirt&#10;&#10;Description automatically generated">
            <a:extLst>
              <a:ext uri="{FF2B5EF4-FFF2-40B4-BE49-F238E27FC236}">
                <a16:creationId xmlns:a16="http://schemas.microsoft.com/office/drawing/2014/main" id="{EC14EBEF-9512-AC57-454B-B911818843CF}"/>
              </a:ext>
            </a:extLst>
          </p:cNvPr>
          <p:cNvPicPr>
            <a:picLocks noChangeAspect="1"/>
          </p:cNvPicPr>
          <p:nvPr/>
        </p:nvPicPr>
        <p:blipFill>
          <a:blip r:embed="rId12"/>
          <a:stretch>
            <a:fillRect/>
          </a:stretch>
        </p:blipFill>
        <p:spPr>
          <a:xfrm>
            <a:off x="3790260" y="1714367"/>
            <a:ext cx="623030" cy="623030"/>
          </a:xfrm>
          <a:prstGeom prst="rect">
            <a:avLst/>
          </a:prstGeom>
        </p:spPr>
      </p:pic>
      <p:pic>
        <p:nvPicPr>
          <p:cNvPr id="33" name="Picture 32" descr="A person wearing glasses and a grey jacket&#10;&#10;Description automatically generated">
            <a:extLst>
              <a:ext uri="{FF2B5EF4-FFF2-40B4-BE49-F238E27FC236}">
                <a16:creationId xmlns:a16="http://schemas.microsoft.com/office/drawing/2014/main" id="{3C167F96-776A-7E4C-B5E3-D5221CC44177}"/>
              </a:ext>
            </a:extLst>
          </p:cNvPr>
          <p:cNvPicPr>
            <a:picLocks noChangeAspect="1"/>
          </p:cNvPicPr>
          <p:nvPr/>
        </p:nvPicPr>
        <p:blipFill>
          <a:blip r:embed="rId13"/>
          <a:stretch>
            <a:fillRect/>
          </a:stretch>
        </p:blipFill>
        <p:spPr>
          <a:xfrm>
            <a:off x="2035744" y="668619"/>
            <a:ext cx="623030" cy="623030"/>
          </a:xfrm>
          <a:prstGeom prst="rect">
            <a:avLst/>
          </a:prstGeom>
        </p:spPr>
      </p:pic>
      <p:pic>
        <p:nvPicPr>
          <p:cNvPr id="42" name="Picture 41" descr="A person with long blonde hair&#10;&#10;Description automatically generated">
            <a:extLst>
              <a:ext uri="{FF2B5EF4-FFF2-40B4-BE49-F238E27FC236}">
                <a16:creationId xmlns:a16="http://schemas.microsoft.com/office/drawing/2014/main" id="{6B0663C6-A556-99B8-87AB-0C4F407ED75A}"/>
              </a:ext>
            </a:extLst>
          </p:cNvPr>
          <p:cNvPicPr>
            <a:picLocks noChangeAspect="1"/>
          </p:cNvPicPr>
          <p:nvPr/>
        </p:nvPicPr>
        <p:blipFill>
          <a:blip r:embed="rId14"/>
          <a:stretch>
            <a:fillRect/>
          </a:stretch>
        </p:blipFill>
        <p:spPr>
          <a:xfrm>
            <a:off x="656734" y="2791498"/>
            <a:ext cx="623030" cy="623030"/>
          </a:xfrm>
          <a:prstGeom prst="rect">
            <a:avLst/>
          </a:prstGeom>
        </p:spPr>
      </p:pic>
      <p:pic>
        <p:nvPicPr>
          <p:cNvPr id="43" name="Afbeelding 169" descr="Afbeelding met persoon, lucht, person, vasthouden&#10;&#10;Automatisch gegenereerde beschrijving">
            <a:extLst>
              <a:ext uri="{FF2B5EF4-FFF2-40B4-BE49-F238E27FC236}">
                <a16:creationId xmlns:a16="http://schemas.microsoft.com/office/drawing/2014/main" id="{D35E88D4-3BD7-FD47-5A72-B4F8F90921AF}"/>
              </a:ext>
            </a:extLst>
          </p:cNvPr>
          <p:cNvPicPr>
            <a:picLocks noChangeAspect="1"/>
          </p:cNvPicPr>
          <p:nvPr/>
        </p:nvPicPr>
        <p:blipFill>
          <a:blip r:embed="rId15"/>
          <a:stretch>
            <a:fillRect/>
          </a:stretch>
        </p:blipFill>
        <p:spPr>
          <a:xfrm>
            <a:off x="5851588" y="2785710"/>
            <a:ext cx="621780" cy="621779"/>
          </a:xfrm>
          <a:prstGeom prst="rect">
            <a:avLst/>
          </a:prstGeom>
        </p:spPr>
      </p:pic>
      <p:pic>
        <p:nvPicPr>
          <p:cNvPr id="44" name="Afbeelding 179" descr="Afbeelding met persoon, lucht, buiten&#10;&#10;Automatisch gegenereerde beschrijving">
            <a:extLst>
              <a:ext uri="{FF2B5EF4-FFF2-40B4-BE49-F238E27FC236}">
                <a16:creationId xmlns:a16="http://schemas.microsoft.com/office/drawing/2014/main" id="{290DF3FD-BB57-D51E-038E-7F1E497B8B4C}"/>
              </a:ext>
            </a:extLst>
          </p:cNvPr>
          <p:cNvPicPr>
            <a:picLocks noChangeAspect="1"/>
          </p:cNvPicPr>
          <p:nvPr/>
        </p:nvPicPr>
        <p:blipFill>
          <a:blip r:embed="rId16"/>
          <a:stretch>
            <a:fillRect/>
          </a:stretch>
        </p:blipFill>
        <p:spPr>
          <a:xfrm>
            <a:off x="5855220" y="3481764"/>
            <a:ext cx="621780" cy="621779"/>
          </a:xfrm>
          <a:prstGeom prst="rect">
            <a:avLst/>
          </a:prstGeom>
        </p:spPr>
      </p:pic>
      <p:pic>
        <p:nvPicPr>
          <p:cNvPr id="47" name="Picture 46" descr="A person smiling with long blonde hair&#10;&#10;Description automatically generated">
            <a:extLst>
              <a:ext uri="{FF2B5EF4-FFF2-40B4-BE49-F238E27FC236}">
                <a16:creationId xmlns:a16="http://schemas.microsoft.com/office/drawing/2014/main" id="{2D269317-8AFB-659A-F7BE-6DF46E9D5ABD}"/>
              </a:ext>
            </a:extLst>
          </p:cNvPr>
          <p:cNvPicPr>
            <a:picLocks noChangeAspect="1"/>
          </p:cNvPicPr>
          <p:nvPr/>
        </p:nvPicPr>
        <p:blipFill>
          <a:blip r:embed="rId17"/>
          <a:stretch>
            <a:fillRect/>
          </a:stretch>
        </p:blipFill>
        <p:spPr>
          <a:xfrm>
            <a:off x="5154749" y="4201471"/>
            <a:ext cx="623030" cy="623030"/>
          </a:xfrm>
          <a:prstGeom prst="rect">
            <a:avLst/>
          </a:prstGeom>
        </p:spPr>
      </p:pic>
      <p:pic>
        <p:nvPicPr>
          <p:cNvPr id="54" name="Picture 53" descr="A person smiling for a picture&#10;&#10;Description automatically generated">
            <a:extLst>
              <a:ext uri="{FF2B5EF4-FFF2-40B4-BE49-F238E27FC236}">
                <a16:creationId xmlns:a16="http://schemas.microsoft.com/office/drawing/2014/main" id="{3654B315-4AAD-A3D0-1E70-563C5E13D050}"/>
              </a:ext>
            </a:extLst>
          </p:cNvPr>
          <p:cNvPicPr>
            <a:picLocks noChangeAspect="1"/>
          </p:cNvPicPr>
          <p:nvPr/>
        </p:nvPicPr>
        <p:blipFill>
          <a:blip r:embed="rId18"/>
          <a:stretch>
            <a:fillRect/>
          </a:stretch>
        </p:blipFill>
        <p:spPr>
          <a:xfrm>
            <a:off x="3781900" y="4187606"/>
            <a:ext cx="623030" cy="623030"/>
          </a:xfrm>
          <a:prstGeom prst="rect">
            <a:avLst/>
          </a:prstGeom>
        </p:spPr>
      </p:pic>
      <p:pic>
        <p:nvPicPr>
          <p:cNvPr id="55" name="Afbeelding 171" descr="Afbeelding met persoon, vrouw, poseren&#10;&#10;Automatisch gegenereerde beschrijving">
            <a:extLst>
              <a:ext uri="{FF2B5EF4-FFF2-40B4-BE49-F238E27FC236}">
                <a16:creationId xmlns:a16="http://schemas.microsoft.com/office/drawing/2014/main" id="{DD31CC8B-5E3E-B6F2-E596-D025731B924D}"/>
              </a:ext>
            </a:extLst>
          </p:cNvPr>
          <p:cNvPicPr>
            <a:picLocks noChangeAspect="1"/>
          </p:cNvPicPr>
          <p:nvPr/>
        </p:nvPicPr>
        <p:blipFill>
          <a:blip r:embed="rId19"/>
          <a:stretch>
            <a:fillRect/>
          </a:stretch>
        </p:blipFill>
        <p:spPr>
          <a:xfrm>
            <a:off x="2036369" y="1705059"/>
            <a:ext cx="621780" cy="621779"/>
          </a:xfrm>
          <a:prstGeom prst="rect">
            <a:avLst/>
          </a:prstGeom>
        </p:spPr>
      </p:pic>
      <p:pic>
        <p:nvPicPr>
          <p:cNvPr id="56" name="Picture 55" descr="A person smiling at the camera&#10;&#10;Description automatically generated">
            <a:extLst>
              <a:ext uri="{FF2B5EF4-FFF2-40B4-BE49-F238E27FC236}">
                <a16:creationId xmlns:a16="http://schemas.microsoft.com/office/drawing/2014/main" id="{AECBE7A5-9013-1038-9C79-BE864AD87337}"/>
              </a:ext>
            </a:extLst>
          </p:cNvPr>
          <p:cNvPicPr>
            <a:picLocks noChangeAspect="1"/>
          </p:cNvPicPr>
          <p:nvPr/>
        </p:nvPicPr>
        <p:blipFill>
          <a:blip r:embed="rId20"/>
          <a:stretch>
            <a:fillRect/>
          </a:stretch>
        </p:blipFill>
        <p:spPr>
          <a:xfrm>
            <a:off x="2776760" y="2785710"/>
            <a:ext cx="623030" cy="623030"/>
          </a:xfrm>
          <a:prstGeom prst="rect">
            <a:avLst/>
          </a:prstGeom>
        </p:spPr>
      </p:pic>
      <p:pic>
        <p:nvPicPr>
          <p:cNvPr id="57" name="Picture 56" descr="A person wearing glasses and a green shirt&#10;&#10;Description automatically generated">
            <a:extLst>
              <a:ext uri="{FF2B5EF4-FFF2-40B4-BE49-F238E27FC236}">
                <a16:creationId xmlns:a16="http://schemas.microsoft.com/office/drawing/2014/main" id="{3D68D8D1-AFCD-7FF7-3D4C-489C7A6A7F1B}"/>
              </a:ext>
            </a:extLst>
          </p:cNvPr>
          <p:cNvPicPr>
            <a:picLocks noChangeAspect="1"/>
          </p:cNvPicPr>
          <p:nvPr/>
        </p:nvPicPr>
        <p:blipFill>
          <a:blip r:embed="rId21"/>
          <a:stretch>
            <a:fillRect/>
          </a:stretch>
        </p:blipFill>
        <p:spPr>
          <a:xfrm>
            <a:off x="656734" y="3864768"/>
            <a:ext cx="623030" cy="623030"/>
          </a:xfrm>
          <a:prstGeom prst="rect">
            <a:avLst/>
          </a:prstGeom>
        </p:spPr>
      </p:pic>
      <p:pic>
        <p:nvPicPr>
          <p:cNvPr id="58" name="Picture 57" descr="A person with his arms crossed&#10;&#10;Description automatically generated">
            <a:extLst>
              <a:ext uri="{FF2B5EF4-FFF2-40B4-BE49-F238E27FC236}">
                <a16:creationId xmlns:a16="http://schemas.microsoft.com/office/drawing/2014/main" id="{E5DF4F4F-81E4-01DF-5F1C-5D2CB6408557}"/>
              </a:ext>
            </a:extLst>
          </p:cNvPr>
          <p:cNvPicPr>
            <a:picLocks noChangeAspect="1"/>
          </p:cNvPicPr>
          <p:nvPr/>
        </p:nvPicPr>
        <p:blipFill>
          <a:blip r:embed="rId22"/>
          <a:stretch>
            <a:fillRect/>
          </a:stretch>
        </p:blipFill>
        <p:spPr>
          <a:xfrm>
            <a:off x="1345108" y="3860315"/>
            <a:ext cx="623030" cy="623030"/>
          </a:xfrm>
          <a:prstGeom prst="rect">
            <a:avLst/>
          </a:prstGeom>
        </p:spPr>
      </p:pic>
      <p:sp>
        <p:nvSpPr>
          <p:cNvPr id="61" name="TextBox 60">
            <a:extLst>
              <a:ext uri="{FF2B5EF4-FFF2-40B4-BE49-F238E27FC236}">
                <a16:creationId xmlns:a16="http://schemas.microsoft.com/office/drawing/2014/main" id="{F49EC744-9000-339A-5CEF-C3CEE9527B7E}"/>
              </a:ext>
            </a:extLst>
          </p:cNvPr>
          <p:cNvSpPr txBox="1"/>
          <p:nvPr userDrawn="1"/>
        </p:nvSpPr>
        <p:spPr>
          <a:xfrm>
            <a:off x="569170" y="425638"/>
            <a:ext cx="1661497" cy="242981"/>
          </a:xfrm>
          <a:prstGeom prst="rect">
            <a:avLst/>
          </a:prstGeom>
          <a:noFill/>
        </p:spPr>
        <p:txBody>
          <a:bodyPr wrap="square" rtlCol="0">
            <a:spAutoFit/>
          </a:bodyPr>
          <a:lstStyle/>
          <a:p>
            <a:pPr algn="l"/>
            <a:r>
              <a:rPr lang="en-GB" sz="800" b="1" dirty="0"/>
              <a:t>Managing Partners</a:t>
            </a:r>
          </a:p>
        </p:txBody>
      </p:sp>
      <p:sp>
        <p:nvSpPr>
          <p:cNvPr id="1025" name="TextBox 1024">
            <a:extLst>
              <a:ext uri="{FF2B5EF4-FFF2-40B4-BE49-F238E27FC236}">
                <a16:creationId xmlns:a16="http://schemas.microsoft.com/office/drawing/2014/main" id="{B1BECDF1-E4C8-A5C9-972D-02F9A5BED1B1}"/>
              </a:ext>
            </a:extLst>
          </p:cNvPr>
          <p:cNvSpPr txBox="1"/>
          <p:nvPr userDrawn="1"/>
        </p:nvSpPr>
        <p:spPr>
          <a:xfrm>
            <a:off x="569170" y="1468370"/>
            <a:ext cx="713092" cy="242981"/>
          </a:xfrm>
          <a:prstGeom prst="rect">
            <a:avLst/>
          </a:prstGeom>
          <a:noFill/>
        </p:spPr>
        <p:txBody>
          <a:bodyPr wrap="square" rtlCol="0">
            <a:spAutoFit/>
          </a:bodyPr>
          <a:lstStyle/>
          <a:p>
            <a:pPr algn="l"/>
            <a:r>
              <a:rPr lang="en-GB" sz="800" b="1" dirty="0"/>
              <a:t>Sales</a:t>
            </a:r>
          </a:p>
        </p:txBody>
      </p:sp>
      <p:sp>
        <p:nvSpPr>
          <p:cNvPr id="1103" name="TextBox 1102">
            <a:extLst>
              <a:ext uri="{FF2B5EF4-FFF2-40B4-BE49-F238E27FC236}">
                <a16:creationId xmlns:a16="http://schemas.microsoft.com/office/drawing/2014/main" id="{856A803D-0B99-E967-E899-635364B5D67D}"/>
              </a:ext>
            </a:extLst>
          </p:cNvPr>
          <p:cNvSpPr txBox="1"/>
          <p:nvPr userDrawn="1"/>
        </p:nvSpPr>
        <p:spPr>
          <a:xfrm>
            <a:off x="1932743" y="1468370"/>
            <a:ext cx="1174671" cy="242981"/>
          </a:xfrm>
          <a:prstGeom prst="rect">
            <a:avLst/>
          </a:prstGeom>
          <a:noFill/>
        </p:spPr>
        <p:txBody>
          <a:bodyPr wrap="square" rtlCol="0">
            <a:spAutoFit/>
          </a:bodyPr>
          <a:lstStyle/>
          <a:p>
            <a:pPr algn="l"/>
            <a:r>
              <a:rPr lang="en-GB" sz="800" b="1" dirty="0"/>
              <a:t>Project Managers</a:t>
            </a:r>
          </a:p>
        </p:txBody>
      </p:sp>
      <p:pic>
        <p:nvPicPr>
          <p:cNvPr id="1108" name="Picture 1107" descr="A person with brown hair wearing a yellow jacket&#10;&#10;Description automatically generated">
            <a:extLst>
              <a:ext uri="{FF2B5EF4-FFF2-40B4-BE49-F238E27FC236}">
                <a16:creationId xmlns:a16="http://schemas.microsoft.com/office/drawing/2014/main" id="{2FCDE7D2-7F50-C94B-8087-956F774A94B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658828" y="1711351"/>
            <a:ext cx="621780" cy="621780"/>
          </a:xfrm>
          <a:prstGeom prst="rect">
            <a:avLst/>
          </a:prstGeom>
        </p:spPr>
      </p:pic>
      <p:pic>
        <p:nvPicPr>
          <p:cNvPr id="1109" name="Picture 1108" descr="A person with long hair wearing a pink shirt&#10;&#10;Description automatically generated">
            <a:extLst>
              <a:ext uri="{FF2B5EF4-FFF2-40B4-BE49-F238E27FC236}">
                <a16:creationId xmlns:a16="http://schemas.microsoft.com/office/drawing/2014/main" id="{8C02F706-D2E8-F5CA-F212-26863765049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720869" y="1708639"/>
            <a:ext cx="621780" cy="621780"/>
          </a:xfrm>
          <a:prstGeom prst="rect">
            <a:avLst/>
          </a:prstGeom>
        </p:spPr>
      </p:pic>
      <p:sp>
        <p:nvSpPr>
          <p:cNvPr id="1113" name="TextBox 1112">
            <a:extLst>
              <a:ext uri="{FF2B5EF4-FFF2-40B4-BE49-F238E27FC236}">
                <a16:creationId xmlns:a16="http://schemas.microsoft.com/office/drawing/2014/main" id="{A53B417A-B75C-2CB4-B067-D20F0EDEB4FA}"/>
              </a:ext>
            </a:extLst>
          </p:cNvPr>
          <p:cNvSpPr txBox="1"/>
          <p:nvPr userDrawn="1"/>
        </p:nvSpPr>
        <p:spPr>
          <a:xfrm>
            <a:off x="569170" y="2562666"/>
            <a:ext cx="1661497" cy="242981"/>
          </a:xfrm>
          <a:prstGeom prst="rect">
            <a:avLst/>
          </a:prstGeom>
          <a:noFill/>
        </p:spPr>
        <p:txBody>
          <a:bodyPr wrap="square" rtlCol="0">
            <a:spAutoFit/>
          </a:bodyPr>
          <a:lstStyle/>
          <a:p>
            <a:pPr algn="l"/>
            <a:r>
              <a:rPr lang="en-GB" sz="800" b="1" dirty="0"/>
              <a:t>Content Creators</a:t>
            </a:r>
          </a:p>
        </p:txBody>
      </p:sp>
      <p:pic>
        <p:nvPicPr>
          <p:cNvPr id="1114" name="Picture 1113" descr="A person smiling at camera&#10;&#10;Description automatically generated">
            <a:extLst>
              <a:ext uri="{FF2B5EF4-FFF2-40B4-BE49-F238E27FC236}">
                <a16:creationId xmlns:a16="http://schemas.microsoft.com/office/drawing/2014/main" id="{499F16AD-A1D3-B00F-12C6-1D0712CAC6C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347489" y="2804744"/>
            <a:ext cx="623030" cy="623030"/>
          </a:xfrm>
          <a:prstGeom prst="rect">
            <a:avLst/>
          </a:prstGeom>
        </p:spPr>
      </p:pic>
      <p:sp>
        <p:nvSpPr>
          <p:cNvPr id="1116" name="TextBox 1115">
            <a:extLst>
              <a:ext uri="{FF2B5EF4-FFF2-40B4-BE49-F238E27FC236}">
                <a16:creationId xmlns:a16="http://schemas.microsoft.com/office/drawing/2014/main" id="{588F4325-8F4A-6C12-0583-E8777F6031B9}"/>
              </a:ext>
            </a:extLst>
          </p:cNvPr>
          <p:cNvSpPr txBox="1"/>
          <p:nvPr userDrawn="1"/>
        </p:nvSpPr>
        <p:spPr>
          <a:xfrm>
            <a:off x="569170" y="3639775"/>
            <a:ext cx="1661497" cy="242981"/>
          </a:xfrm>
          <a:prstGeom prst="rect">
            <a:avLst/>
          </a:prstGeom>
          <a:noFill/>
        </p:spPr>
        <p:txBody>
          <a:bodyPr wrap="square" rtlCol="0">
            <a:spAutoFit/>
          </a:bodyPr>
          <a:lstStyle/>
          <a:p>
            <a:pPr algn="l"/>
            <a:r>
              <a:rPr lang="en-GB" sz="800" b="1" dirty="0"/>
              <a:t>Designers</a:t>
            </a:r>
          </a:p>
        </p:txBody>
      </p:sp>
      <p:sp>
        <p:nvSpPr>
          <p:cNvPr id="1118" name="TextBox 1117">
            <a:extLst>
              <a:ext uri="{FF2B5EF4-FFF2-40B4-BE49-F238E27FC236}">
                <a16:creationId xmlns:a16="http://schemas.microsoft.com/office/drawing/2014/main" id="{67BA90E8-FDCB-BE91-7A7B-397527E4D59F}"/>
              </a:ext>
            </a:extLst>
          </p:cNvPr>
          <p:cNvSpPr txBox="1"/>
          <p:nvPr userDrawn="1"/>
        </p:nvSpPr>
        <p:spPr>
          <a:xfrm>
            <a:off x="3702696" y="1489374"/>
            <a:ext cx="1661497" cy="242981"/>
          </a:xfrm>
          <a:prstGeom prst="rect">
            <a:avLst/>
          </a:prstGeom>
          <a:noFill/>
        </p:spPr>
        <p:txBody>
          <a:bodyPr wrap="square" rtlCol="0">
            <a:spAutoFit/>
          </a:bodyPr>
          <a:lstStyle/>
          <a:p>
            <a:pPr algn="l"/>
            <a:r>
              <a:rPr lang="en-GB" sz="800" b="1" dirty="0"/>
              <a:t>Developers</a:t>
            </a:r>
          </a:p>
        </p:txBody>
      </p:sp>
      <p:pic>
        <p:nvPicPr>
          <p:cNvPr id="1119" name="Picture 1118" descr="A person smiling for a picture&#10;&#10;Description automatically generated">
            <a:extLst>
              <a:ext uri="{FF2B5EF4-FFF2-40B4-BE49-F238E27FC236}">
                <a16:creationId xmlns:a16="http://schemas.microsoft.com/office/drawing/2014/main" id="{EFDD96DD-4946-EAA5-22C0-367E286C0284}"/>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4478634" y="1708419"/>
            <a:ext cx="623030" cy="623030"/>
          </a:xfrm>
          <a:prstGeom prst="rect">
            <a:avLst/>
          </a:prstGeom>
        </p:spPr>
      </p:pic>
      <p:sp>
        <p:nvSpPr>
          <p:cNvPr id="1123" name="TextBox 1122">
            <a:extLst>
              <a:ext uri="{FF2B5EF4-FFF2-40B4-BE49-F238E27FC236}">
                <a16:creationId xmlns:a16="http://schemas.microsoft.com/office/drawing/2014/main" id="{715395C7-09E5-0994-EA20-CE026F8E6932}"/>
              </a:ext>
            </a:extLst>
          </p:cNvPr>
          <p:cNvSpPr txBox="1"/>
          <p:nvPr userDrawn="1"/>
        </p:nvSpPr>
        <p:spPr>
          <a:xfrm>
            <a:off x="3702696" y="425638"/>
            <a:ext cx="1661497" cy="242981"/>
          </a:xfrm>
          <a:prstGeom prst="rect">
            <a:avLst/>
          </a:prstGeom>
          <a:noFill/>
        </p:spPr>
        <p:txBody>
          <a:bodyPr wrap="square" rtlCol="0">
            <a:spAutoFit/>
          </a:bodyPr>
          <a:lstStyle/>
          <a:p>
            <a:pPr algn="l"/>
            <a:r>
              <a:rPr lang="en-GB" sz="800" b="1" dirty="0"/>
              <a:t>Foto &amp; Video</a:t>
            </a:r>
          </a:p>
        </p:txBody>
      </p:sp>
      <p:pic>
        <p:nvPicPr>
          <p:cNvPr id="1124" name="Picture 1123" descr="A person in a red sweater&#10;&#10;Description automatically generated">
            <a:extLst>
              <a:ext uri="{FF2B5EF4-FFF2-40B4-BE49-F238E27FC236}">
                <a16:creationId xmlns:a16="http://schemas.microsoft.com/office/drawing/2014/main" id="{3D52059F-EC90-CBE6-5224-2130C53EBFE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3789009" y="669870"/>
            <a:ext cx="623031" cy="623031"/>
          </a:xfrm>
          <a:prstGeom prst="rect">
            <a:avLst/>
          </a:prstGeom>
        </p:spPr>
      </p:pic>
      <p:pic>
        <p:nvPicPr>
          <p:cNvPr id="1125" name="Picture 1124" descr="A person with nice hair smiling&#10;&#10;Description automatically generated">
            <a:extLst>
              <a:ext uri="{FF2B5EF4-FFF2-40B4-BE49-F238E27FC236}">
                <a16:creationId xmlns:a16="http://schemas.microsoft.com/office/drawing/2014/main" id="{B0DD618B-72F6-95E7-4F38-AE24B0A5A690}"/>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4475927" y="669870"/>
            <a:ext cx="623031" cy="623031"/>
          </a:xfrm>
          <a:prstGeom prst="rect">
            <a:avLst/>
          </a:prstGeom>
        </p:spPr>
      </p:pic>
      <p:pic>
        <p:nvPicPr>
          <p:cNvPr id="1126" name="Picture 1125" descr="A person with long hair wearing a pink shirt&#10;&#10;Description automatically generated">
            <a:extLst>
              <a:ext uri="{FF2B5EF4-FFF2-40B4-BE49-F238E27FC236}">
                <a16:creationId xmlns:a16="http://schemas.microsoft.com/office/drawing/2014/main" id="{8EDD3ABE-A7F3-1D0F-65F0-8237116B595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161907" y="665907"/>
            <a:ext cx="621780" cy="621780"/>
          </a:xfrm>
          <a:prstGeom prst="rect">
            <a:avLst/>
          </a:prstGeom>
        </p:spPr>
      </p:pic>
      <p:pic>
        <p:nvPicPr>
          <p:cNvPr id="1129" name="Picture 1128" descr="A person with blonde hair wearing a black shirt&#10;&#10;Description automatically generated">
            <a:extLst>
              <a:ext uri="{FF2B5EF4-FFF2-40B4-BE49-F238E27FC236}">
                <a16:creationId xmlns:a16="http://schemas.microsoft.com/office/drawing/2014/main" id="{CD14CC90-7F23-4674-6AB8-16A443C0A9D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3789009" y="3487623"/>
            <a:ext cx="615921" cy="615921"/>
          </a:xfrm>
          <a:prstGeom prst="rect">
            <a:avLst/>
          </a:prstGeom>
        </p:spPr>
      </p:pic>
      <p:pic>
        <p:nvPicPr>
          <p:cNvPr id="1130" name="Picture 1129" descr="A person smiling with arms crossed&#10;&#10;Description automatically generated">
            <a:extLst>
              <a:ext uri="{FF2B5EF4-FFF2-40B4-BE49-F238E27FC236}">
                <a16:creationId xmlns:a16="http://schemas.microsoft.com/office/drawing/2014/main" id="{029F1B95-BF46-41FB-C997-ABFCE3173CBA}"/>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79480" y="3487622"/>
            <a:ext cx="615921" cy="615921"/>
          </a:xfrm>
          <a:prstGeom prst="rect">
            <a:avLst/>
          </a:prstGeom>
        </p:spPr>
      </p:pic>
      <p:sp>
        <p:nvSpPr>
          <p:cNvPr id="1131" name="TextBox 1130">
            <a:extLst>
              <a:ext uri="{FF2B5EF4-FFF2-40B4-BE49-F238E27FC236}">
                <a16:creationId xmlns:a16="http://schemas.microsoft.com/office/drawing/2014/main" id="{B710376E-4006-879F-6BDA-E7F22369EA92}"/>
              </a:ext>
            </a:extLst>
          </p:cNvPr>
          <p:cNvSpPr txBox="1"/>
          <p:nvPr userDrawn="1"/>
        </p:nvSpPr>
        <p:spPr>
          <a:xfrm>
            <a:off x="3708426" y="2562666"/>
            <a:ext cx="1661497" cy="242981"/>
          </a:xfrm>
          <a:prstGeom prst="rect">
            <a:avLst/>
          </a:prstGeom>
          <a:noFill/>
        </p:spPr>
        <p:txBody>
          <a:bodyPr wrap="square" rtlCol="0">
            <a:spAutoFit/>
          </a:bodyPr>
          <a:lstStyle/>
          <a:p>
            <a:pPr algn="l"/>
            <a:r>
              <a:rPr lang="en-GB" sz="800" b="1" dirty="0"/>
              <a:t>Digital Marketeers</a:t>
            </a:r>
          </a:p>
        </p:txBody>
      </p:sp>
      <p:pic>
        <p:nvPicPr>
          <p:cNvPr id="1132" name="Picture 1131" descr="A person with a mustache and beard wearing a brown sweatshirt&#10;&#10;Description automatically generated">
            <a:extLst>
              <a:ext uri="{FF2B5EF4-FFF2-40B4-BE49-F238E27FC236}">
                <a16:creationId xmlns:a16="http://schemas.microsoft.com/office/drawing/2014/main" id="{9FA9E9B2-A773-18F3-6661-A54B4808B1FA}"/>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759603" y="3864030"/>
            <a:ext cx="613756" cy="613756"/>
          </a:xfrm>
          <a:prstGeom prst="rect">
            <a:avLst/>
          </a:prstGeom>
        </p:spPr>
      </p:pic>
    </p:spTree>
    <p:extLst>
      <p:ext uri="{BB962C8B-B14F-4D97-AF65-F5344CB8AC3E}">
        <p14:creationId xmlns:p14="http://schemas.microsoft.com/office/powerpoint/2010/main" val="1700775888"/>
      </p:ext>
    </p:extLst>
  </p:cSld>
  <p:clrMapOvr>
    <a:masterClrMapping/>
  </p:clrMapOvr>
  <p:transition spd="slow">
    <p:push/>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pic>
        <p:nvPicPr>
          <p:cNvPr id="5" name="Google Shape;449;p58">
            <a:extLst>
              <a:ext uri="{FF2B5EF4-FFF2-40B4-BE49-F238E27FC236}">
                <a16:creationId xmlns:a16="http://schemas.microsoft.com/office/drawing/2014/main" id="{920CD78C-FFF9-39FA-2597-A2E1CF76B556}"/>
              </a:ext>
            </a:extLst>
          </p:cNvPr>
          <p:cNvPicPr preferRelativeResize="0"/>
          <p:nvPr userDrawn="1"/>
        </p:nvPicPr>
        <p:blipFill rotWithShape="1">
          <a:blip r:embed="rId2">
            <a:alphaModFix/>
          </a:blip>
          <a:srcRect l="32455"/>
          <a:stretch/>
        </p:blipFill>
        <p:spPr>
          <a:xfrm>
            <a:off x="7312498" y="372577"/>
            <a:ext cx="768530" cy="382140"/>
          </a:xfrm>
          <a:prstGeom prst="rect">
            <a:avLst/>
          </a:prstGeom>
          <a:noFill/>
          <a:ln>
            <a:noFill/>
          </a:ln>
        </p:spPr>
      </p:pic>
      <p:sp>
        <p:nvSpPr>
          <p:cNvPr id="42" name="TextBox 41">
            <a:extLst>
              <a:ext uri="{FF2B5EF4-FFF2-40B4-BE49-F238E27FC236}">
                <a16:creationId xmlns:a16="http://schemas.microsoft.com/office/drawing/2014/main" id="{B100484D-0C88-E024-E81D-1F6302FBD052}"/>
              </a:ext>
            </a:extLst>
          </p:cNvPr>
          <p:cNvSpPr txBox="1"/>
          <p:nvPr userDrawn="1"/>
        </p:nvSpPr>
        <p:spPr>
          <a:xfrm>
            <a:off x="7270402" y="2871396"/>
            <a:ext cx="1716498" cy="646331"/>
          </a:xfrm>
          <a:prstGeom prst="rect">
            <a:avLst/>
          </a:prstGeom>
          <a:noFill/>
        </p:spPr>
        <p:txBody>
          <a:bodyPr wrap="square" rtlCol="0">
            <a:spAutoFit/>
          </a:bodyPr>
          <a:lstStyle/>
          <a:p>
            <a:r>
              <a:rPr lang="en-GB" b="1" i="0" dirty="0">
                <a:latin typeface="Franklin Gothic Demi Cond" panose="020B0603020102020204" pitchFamily="34" charset="0"/>
              </a:rPr>
              <a:t>FIND US </a:t>
            </a:r>
          </a:p>
          <a:p>
            <a:r>
              <a:rPr lang="en-GB" b="1" i="0" dirty="0">
                <a:latin typeface="Franklin Gothic Demi Cond" panose="020B0603020102020204" pitchFamily="34" charset="0"/>
              </a:rPr>
              <a:t>&amp; CALL US</a:t>
            </a:r>
          </a:p>
        </p:txBody>
      </p:sp>
      <p:sp>
        <p:nvSpPr>
          <p:cNvPr id="43" name="TextBox 42">
            <a:extLst>
              <a:ext uri="{FF2B5EF4-FFF2-40B4-BE49-F238E27FC236}">
                <a16:creationId xmlns:a16="http://schemas.microsoft.com/office/drawing/2014/main" id="{FF7480DC-BBC2-29FF-8EFC-5FAD6374C5EE}"/>
              </a:ext>
            </a:extLst>
          </p:cNvPr>
          <p:cNvSpPr txBox="1"/>
          <p:nvPr userDrawn="1"/>
        </p:nvSpPr>
        <p:spPr>
          <a:xfrm>
            <a:off x="7270402" y="3614757"/>
            <a:ext cx="1716498" cy="430887"/>
          </a:xfrm>
          <a:prstGeom prst="rect">
            <a:avLst/>
          </a:prstGeom>
          <a:noFill/>
        </p:spPr>
        <p:txBody>
          <a:bodyPr wrap="square" rtlCol="0">
            <a:spAutoFit/>
          </a:bodyPr>
          <a:lstStyle/>
          <a:p>
            <a:r>
              <a:rPr lang="en-GB" sz="1100" dirty="0" err="1"/>
              <a:t>Stationsstraat</a:t>
            </a:r>
            <a:r>
              <a:rPr lang="en-GB" sz="1100" dirty="0"/>
              <a:t> 55</a:t>
            </a:r>
          </a:p>
          <a:p>
            <a:r>
              <a:rPr lang="en-GB" sz="1100" dirty="0"/>
              <a:t>2800 </a:t>
            </a:r>
            <a:r>
              <a:rPr lang="en-GB" sz="1100" dirty="0" err="1"/>
              <a:t>Mechelen</a:t>
            </a:r>
            <a:endParaRPr lang="en-GB" sz="1100" dirty="0"/>
          </a:p>
        </p:txBody>
      </p:sp>
      <p:sp>
        <p:nvSpPr>
          <p:cNvPr id="44" name="TextBox 43">
            <a:extLst>
              <a:ext uri="{FF2B5EF4-FFF2-40B4-BE49-F238E27FC236}">
                <a16:creationId xmlns:a16="http://schemas.microsoft.com/office/drawing/2014/main" id="{1AD2FD3B-6F9E-D15C-3A64-D7815BAB479B}"/>
              </a:ext>
            </a:extLst>
          </p:cNvPr>
          <p:cNvSpPr txBox="1"/>
          <p:nvPr userDrawn="1"/>
        </p:nvSpPr>
        <p:spPr>
          <a:xfrm>
            <a:off x="7270402" y="4005781"/>
            <a:ext cx="1716498" cy="215444"/>
          </a:xfrm>
          <a:prstGeom prst="rect">
            <a:avLst/>
          </a:prstGeom>
          <a:noFill/>
        </p:spPr>
        <p:txBody>
          <a:bodyPr wrap="square" rtlCol="0">
            <a:spAutoFit/>
          </a:bodyPr>
          <a:lstStyle/>
          <a:p>
            <a:r>
              <a:rPr lang="en-GB" sz="800" dirty="0"/>
              <a:t>(</a:t>
            </a:r>
            <a:r>
              <a:rPr lang="en-GB" sz="800" dirty="0" err="1"/>
              <a:t>aanmelden</a:t>
            </a:r>
            <a:r>
              <a:rPr lang="en-GB" sz="800" dirty="0"/>
              <a:t> Bar Marie)</a:t>
            </a:r>
          </a:p>
        </p:txBody>
      </p:sp>
      <p:sp>
        <p:nvSpPr>
          <p:cNvPr id="45" name="TextBox 44">
            <a:extLst>
              <a:ext uri="{FF2B5EF4-FFF2-40B4-BE49-F238E27FC236}">
                <a16:creationId xmlns:a16="http://schemas.microsoft.com/office/drawing/2014/main" id="{58E6EB6D-925C-FBE6-FF84-3E581C3452AE}"/>
              </a:ext>
            </a:extLst>
          </p:cNvPr>
          <p:cNvSpPr txBox="1"/>
          <p:nvPr userDrawn="1"/>
        </p:nvSpPr>
        <p:spPr>
          <a:xfrm>
            <a:off x="7270402" y="4265790"/>
            <a:ext cx="1716498" cy="261610"/>
          </a:xfrm>
          <a:prstGeom prst="rect">
            <a:avLst/>
          </a:prstGeom>
          <a:noFill/>
        </p:spPr>
        <p:txBody>
          <a:bodyPr wrap="square" rtlCol="0">
            <a:spAutoFit/>
          </a:bodyPr>
          <a:lstStyle/>
          <a:p>
            <a:r>
              <a:rPr lang="en-GB" sz="1100" dirty="0" err="1"/>
              <a:t>info@about-us.be</a:t>
            </a:r>
            <a:endParaRPr lang="en-GB" sz="1100" dirty="0"/>
          </a:p>
        </p:txBody>
      </p:sp>
      <p:sp>
        <p:nvSpPr>
          <p:cNvPr id="46" name="TextBox 45">
            <a:extLst>
              <a:ext uri="{FF2B5EF4-FFF2-40B4-BE49-F238E27FC236}">
                <a16:creationId xmlns:a16="http://schemas.microsoft.com/office/drawing/2014/main" id="{1B078513-9AEB-7795-DCA1-D25363FF56A7}"/>
              </a:ext>
            </a:extLst>
          </p:cNvPr>
          <p:cNvSpPr txBox="1"/>
          <p:nvPr userDrawn="1"/>
        </p:nvSpPr>
        <p:spPr>
          <a:xfrm>
            <a:off x="7270402" y="4596026"/>
            <a:ext cx="1716498" cy="261610"/>
          </a:xfrm>
          <a:prstGeom prst="rect">
            <a:avLst/>
          </a:prstGeom>
          <a:noFill/>
        </p:spPr>
        <p:txBody>
          <a:bodyPr wrap="square" rtlCol="0">
            <a:spAutoFit/>
          </a:bodyPr>
          <a:lstStyle/>
          <a:p>
            <a:r>
              <a:rPr lang="en-GB" sz="1100" dirty="0"/>
              <a:t>0487 20 07 12</a:t>
            </a:r>
          </a:p>
        </p:txBody>
      </p:sp>
      <p:pic>
        <p:nvPicPr>
          <p:cNvPr id="3" name="Picture 2" descr="A person holding a computer&#10;&#10;Description automatically generated">
            <a:extLst>
              <a:ext uri="{FF2B5EF4-FFF2-40B4-BE49-F238E27FC236}">
                <a16:creationId xmlns:a16="http://schemas.microsoft.com/office/drawing/2014/main" id="{9174C298-0954-9D18-7EF1-6C8886E2CDB9}"/>
              </a:ext>
            </a:extLst>
          </p:cNvPr>
          <p:cNvPicPr>
            <a:picLocks noChangeAspect="1"/>
          </p:cNvPicPr>
          <p:nvPr userDrawn="1"/>
        </p:nvPicPr>
        <p:blipFill>
          <a:blip r:embed="rId3"/>
          <a:stretch>
            <a:fillRect/>
          </a:stretch>
        </p:blipFill>
        <p:spPr>
          <a:xfrm>
            <a:off x="5260844" y="4137023"/>
            <a:ext cx="1716497" cy="2059797"/>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662A2A9F-4E8C-08E8-42B0-899DAF4BB2B2}"/>
              </a:ext>
            </a:extLst>
          </p:cNvPr>
          <p:cNvPicPr>
            <a:picLocks noChangeAspect="1"/>
          </p:cNvPicPr>
          <p:nvPr userDrawn="1"/>
        </p:nvPicPr>
        <p:blipFill>
          <a:blip r:embed="rId4"/>
          <a:stretch>
            <a:fillRect/>
          </a:stretch>
        </p:blipFill>
        <p:spPr>
          <a:xfrm>
            <a:off x="5264556" y="2010781"/>
            <a:ext cx="1716497" cy="2059797"/>
          </a:xfrm>
          <a:prstGeom prst="rect">
            <a:avLst/>
          </a:prstGeom>
        </p:spPr>
      </p:pic>
      <p:pic>
        <p:nvPicPr>
          <p:cNvPr id="9" name="Picture 8" descr="A person sitting on a chair and using a stylus&#10;&#10;Description automatically generated">
            <a:extLst>
              <a:ext uri="{FF2B5EF4-FFF2-40B4-BE49-F238E27FC236}">
                <a16:creationId xmlns:a16="http://schemas.microsoft.com/office/drawing/2014/main" id="{81B3ACA9-687D-4E39-E472-85DBC266B7F5}"/>
              </a:ext>
            </a:extLst>
          </p:cNvPr>
          <p:cNvPicPr>
            <a:picLocks noChangeAspect="1"/>
          </p:cNvPicPr>
          <p:nvPr userDrawn="1"/>
        </p:nvPicPr>
        <p:blipFill>
          <a:blip r:embed="rId5"/>
          <a:stretch>
            <a:fillRect/>
          </a:stretch>
        </p:blipFill>
        <p:spPr>
          <a:xfrm>
            <a:off x="5260845" y="-111900"/>
            <a:ext cx="1716497" cy="2059797"/>
          </a:xfrm>
          <a:prstGeom prst="rect">
            <a:avLst/>
          </a:prstGeom>
        </p:spPr>
      </p:pic>
      <p:pic>
        <p:nvPicPr>
          <p:cNvPr id="11" name="Picture 10" descr="A person wearing glasses and a turtleneck&#10;&#10;Description automatically generated">
            <a:extLst>
              <a:ext uri="{FF2B5EF4-FFF2-40B4-BE49-F238E27FC236}">
                <a16:creationId xmlns:a16="http://schemas.microsoft.com/office/drawing/2014/main" id="{0B426820-51CC-7BC0-6EB9-E06BE159D44C}"/>
              </a:ext>
            </a:extLst>
          </p:cNvPr>
          <p:cNvPicPr>
            <a:picLocks noChangeAspect="1"/>
          </p:cNvPicPr>
          <p:nvPr userDrawn="1"/>
        </p:nvPicPr>
        <p:blipFill>
          <a:blip r:embed="rId6"/>
          <a:stretch>
            <a:fillRect/>
          </a:stretch>
        </p:blipFill>
        <p:spPr>
          <a:xfrm>
            <a:off x="3472657" y="-434630"/>
            <a:ext cx="1716497" cy="2059797"/>
          </a:xfrm>
          <a:prstGeom prst="rect">
            <a:avLst/>
          </a:prstGeom>
        </p:spPr>
      </p:pic>
      <p:pic>
        <p:nvPicPr>
          <p:cNvPr id="13" name="Picture 12" descr="A person smiling at the camera&#10;&#10;Description automatically generated">
            <a:extLst>
              <a:ext uri="{FF2B5EF4-FFF2-40B4-BE49-F238E27FC236}">
                <a16:creationId xmlns:a16="http://schemas.microsoft.com/office/drawing/2014/main" id="{5898150D-B99A-5AE2-C33C-380140BBE8F4}"/>
              </a:ext>
            </a:extLst>
          </p:cNvPr>
          <p:cNvPicPr>
            <a:picLocks noChangeAspect="1"/>
          </p:cNvPicPr>
          <p:nvPr userDrawn="1"/>
        </p:nvPicPr>
        <p:blipFill>
          <a:blip r:embed="rId7"/>
          <a:stretch>
            <a:fillRect/>
          </a:stretch>
        </p:blipFill>
        <p:spPr>
          <a:xfrm>
            <a:off x="3463902" y="1688051"/>
            <a:ext cx="1716497" cy="2059797"/>
          </a:xfrm>
          <a:prstGeom prst="rect">
            <a:avLst/>
          </a:prstGeom>
        </p:spPr>
      </p:pic>
      <p:pic>
        <p:nvPicPr>
          <p:cNvPr id="33" name="Picture 32" descr="A person sitting at a table with a computer and a pen&#10;&#10;Description automatically generated">
            <a:extLst>
              <a:ext uri="{FF2B5EF4-FFF2-40B4-BE49-F238E27FC236}">
                <a16:creationId xmlns:a16="http://schemas.microsoft.com/office/drawing/2014/main" id="{0F13FFDD-1FAA-46C6-136D-23D587D0CDEE}"/>
              </a:ext>
            </a:extLst>
          </p:cNvPr>
          <p:cNvPicPr>
            <a:picLocks noChangeAspect="1"/>
          </p:cNvPicPr>
          <p:nvPr userDrawn="1"/>
        </p:nvPicPr>
        <p:blipFill>
          <a:blip r:embed="rId8"/>
          <a:stretch>
            <a:fillRect/>
          </a:stretch>
        </p:blipFill>
        <p:spPr>
          <a:xfrm>
            <a:off x="3463902" y="3819857"/>
            <a:ext cx="1716497" cy="2059797"/>
          </a:xfrm>
          <a:prstGeom prst="rect">
            <a:avLst/>
          </a:prstGeom>
        </p:spPr>
      </p:pic>
      <p:pic>
        <p:nvPicPr>
          <p:cNvPr id="49" name="Picture 48" descr="A person sitting at a table&#10;&#10;Description automatically generated">
            <a:extLst>
              <a:ext uri="{FF2B5EF4-FFF2-40B4-BE49-F238E27FC236}">
                <a16:creationId xmlns:a16="http://schemas.microsoft.com/office/drawing/2014/main" id="{737BBECC-6F07-E86E-1288-24446FA867B4}"/>
              </a:ext>
            </a:extLst>
          </p:cNvPr>
          <p:cNvPicPr>
            <a:picLocks noChangeAspect="1"/>
          </p:cNvPicPr>
          <p:nvPr userDrawn="1"/>
        </p:nvPicPr>
        <p:blipFill>
          <a:blip r:embed="rId9"/>
          <a:stretch>
            <a:fillRect/>
          </a:stretch>
        </p:blipFill>
        <p:spPr>
          <a:xfrm>
            <a:off x="1684470" y="2010781"/>
            <a:ext cx="1716497" cy="2059797"/>
          </a:xfrm>
          <a:prstGeom prst="rect">
            <a:avLst/>
          </a:prstGeom>
        </p:spPr>
      </p:pic>
      <p:pic>
        <p:nvPicPr>
          <p:cNvPr id="51" name="Picture 50" descr="A person smiling at the camera&#10;&#10;Description automatically generated">
            <a:extLst>
              <a:ext uri="{FF2B5EF4-FFF2-40B4-BE49-F238E27FC236}">
                <a16:creationId xmlns:a16="http://schemas.microsoft.com/office/drawing/2014/main" id="{AB3E638A-3998-A1CF-087C-B829CF4E9437}"/>
              </a:ext>
            </a:extLst>
          </p:cNvPr>
          <p:cNvPicPr>
            <a:picLocks noChangeAspect="1"/>
          </p:cNvPicPr>
          <p:nvPr userDrawn="1"/>
        </p:nvPicPr>
        <p:blipFill>
          <a:blip r:embed="rId10"/>
          <a:stretch>
            <a:fillRect/>
          </a:stretch>
        </p:blipFill>
        <p:spPr>
          <a:xfrm>
            <a:off x="1684470" y="-106028"/>
            <a:ext cx="1716497" cy="2059797"/>
          </a:xfrm>
          <a:prstGeom prst="rect">
            <a:avLst/>
          </a:prstGeom>
        </p:spPr>
      </p:pic>
      <p:pic>
        <p:nvPicPr>
          <p:cNvPr id="53" name="Picture 52" descr="A person sitting at a table using a computer&#10;&#10;Description automatically generated">
            <a:extLst>
              <a:ext uri="{FF2B5EF4-FFF2-40B4-BE49-F238E27FC236}">
                <a16:creationId xmlns:a16="http://schemas.microsoft.com/office/drawing/2014/main" id="{1870717F-889F-1603-1F31-2063A0441524}"/>
              </a:ext>
            </a:extLst>
          </p:cNvPr>
          <p:cNvPicPr>
            <a:picLocks noChangeAspect="1"/>
          </p:cNvPicPr>
          <p:nvPr userDrawn="1"/>
        </p:nvPicPr>
        <p:blipFill>
          <a:blip r:embed="rId11"/>
          <a:stretch>
            <a:fillRect/>
          </a:stretch>
        </p:blipFill>
        <p:spPr>
          <a:xfrm>
            <a:off x="1684471" y="4142587"/>
            <a:ext cx="1716497" cy="2059797"/>
          </a:xfrm>
          <a:prstGeom prst="rect">
            <a:avLst/>
          </a:prstGeom>
        </p:spPr>
      </p:pic>
      <p:pic>
        <p:nvPicPr>
          <p:cNvPr id="59" name="Picture 58" descr="A person smiling at the camera&#10;&#10;Description automatically generated">
            <a:extLst>
              <a:ext uri="{FF2B5EF4-FFF2-40B4-BE49-F238E27FC236}">
                <a16:creationId xmlns:a16="http://schemas.microsoft.com/office/drawing/2014/main" id="{3E0941B1-63DC-5D4F-7A9B-9F005EC053D3}"/>
              </a:ext>
            </a:extLst>
          </p:cNvPr>
          <p:cNvPicPr>
            <a:picLocks noChangeAspect="1"/>
          </p:cNvPicPr>
          <p:nvPr userDrawn="1"/>
        </p:nvPicPr>
        <p:blipFill>
          <a:blip r:embed="rId12"/>
          <a:stretch>
            <a:fillRect/>
          </a:stretch>
        </p:blipFill>
        <p:spPr>
          <a:xfrm>
            <a:off x="-94962" y="-428758"/>
            <a:ext cx="1716497" cy="2059797"/>
          </a:xfrm>
          <a:prstGeom prst="rect">
            <a:avLst/>
          </a:prstGeom>
        </p:spPr>
      </p:pic>
      <p:pic>
        <p:nvPicPr>
          <p:cNvPr id="7" name="Picture 6" descr="A green and black text&#10;&#10;Description automatically generated">
            <a:extLst>
              <a:ext uri="{FF2B5EF4-FFF2-40B4-BE49-F238E27FC236}">
                <a16:creationId xmlns:a16="http://schemas.microsoft.com/office/drawing/2014/main" id="{D64AB4ED-1186-2111-0EDA-DEDCA34DFCE7}"/>
              </a:ext>
            </a:extLst>
          </p:cNvPr>
          <p:cNvPicPr>
            <a:picLocks noChangeAspect="1"/>
          </p:cNvPicPr>
          <p:nvPr userDrawn="1"/>
        </p:nvPicPr>
        <p:blipFill>
          <a:blip r:embed="rId13"/>
          <a:stretch>
            <a:fillRect/>
          </a:stretch>
        </p:blipFill>
        <p:spPr>
          <a:xfrm rot="21164724">
            <a:off x="2642032" y="1499678"/>
            <a:ext cx="1475427" cy="557282"/>
          </a:xfrm>
          <a:prstGeom prst="rect">
            <a:avLst/>
          </a:prstGeom>
        </p:spPr>
      </p:pic>
      <p:pic>
        <p:nvPicPr>
          <p:cNvPr id="60" name="Picture 59" descr="A person smiling at the camera&#10;&#10;Description automatically generated">
            <a:extLst>
              <a:ext uri="{FF2B5EF4-FFF2-40B4-BE49-F238E27FC236}">
                <a16:creationId xmlns:a16="http://schemas.microsoft.com/office/drawing/2014/main" id="{0F5515B7-006F-5271-A178-22437D1BFE2D}"/>
              </a:ext>
            </a:extLst>
          </p:cNvPr>
          <p:cNvPicPr>
            <a:picLocks noChangeAspect="1"/>
          </p:cNvPicPr>
          <p:nvPr userDrawn="1"/>
        </p:nvPicPr>
        <p:blipFill>
          <a:blip r:embed="rId14"/>
          <a:stretch>
            <a:fillRect/>
          </a:stretch>
        </p:blipFill>
        <p:spPr>
          <a:xfrm>
            <a:off x="-105573" y="3819856"/>
            <a:ext cx="1716497" cy="2059797"/>
          </a:xfrm>
          <a:prstGeom prst="rect">
            <a:avLst/>
          </a:prstGeom>
        </p:spPr>
      </p:pic>
      <p:pic>
        <p:nvPicPr>
          <p:cNvPr id="61" name="Picture 60" descr="A person in a pink shirt writing on a paper&#10;&#10;Description automatically generated">
            <a:extLst>
              <a:ext uri="{FF2B5EF4-FFF2-40B4-BE49-F238E27FC236}">
                <a16:creationId xmlns:a16="http://schemas.microsoft.com/office/drawing/2014/main" id="{2E01E0D7-2FCE-054C-D959-2C5A9FF7D6C6}"/>
              </a:ext>
            </a:extLst>
          </p:cNvPr>
          <p:cNvPicPr>
            <a:picLocks noChangeAspect="1"/>
          </p:cNvPicPr>
          <p:nvPr userDrawn="1"/>
        </p:nvPicPr>
        <p:blipFill>
          <a:blip r:embed="rId15"/>
          <a:stretch>
            <a:fillRect/>
          </a:stretch>
        </p:blipFill>
        <p:spPr>
          <a:xfrm>
            <a:off x="-94964" y="1698749"/>
            <a:ext cx="1716497" cy="2059797"/>
          </a:xfrm>
          <a:prstGeom prst="rect">
            <a:avLst/>
          </a:prstGeom>
        </p:spPr>
      </p:pic>
    </p:spTree>
    <p:extLst>
      <p:ext uri="{BB962C8B-B14F-4D97-AF65-F5344CB8AC3E}">
        <p14:creationId xmlns:p14="http://schemas.microsoft.com/office/powerpoint/2010/main" val="2547723983"/>
      </p:ext>
    </p:extLst>
  </p:cSld>
  <p:clrMapOvr>
    <a:masterClrMapping/>
  </p:clrMapOvr>
  <p:transition spd="slow">
    <p:push/>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pic>
        <p:nvPicPr>
          <p:cNvPr id="5" name="Google Shape;449;p58">
            <a:extLst>
              <a:ext uri="{FF2B5EF4-FFF2-40B4-BE49-F238E27FC236}">
                <a16:creationId xmlns:a16="http://schemas.microsoft.com/office/drawing/2014/main" id="{920CD78C-FFF9-39FA-2597-A2E1CF76B556}"/>
              </a:ext>
            </a:extLst>
          </p:cNvPr>
          <p:cNvPicPr preferRelativeResize="0"/>
          <p:nvPr userDrawn="1"/>
        </p:nvPicPr>
        <p:blipFill rotWithShape="1">
          <a:blip r:embed="rId2">
            <a:alphaModFix/>
          </a:blip>
          <a:srcRect l="32455"/>
          <a:stretch/>
        </p:blipFill>
        <p:spPr>
          <a:xfrm>
            <a:off x="7312498" y="372577"/>
            <a:ext cx="768530" cy="382140"/>
          </a:xfrm>
          <a:prstGeom prst="rect">
            <a:avLst/>
          </a:prstGeom>
          <a:noFill/>
          <a:ln>
            <a:noFill/>
          </a:ln>
        </p:spPr>
      </p:pic>
      <p:sp>
        <p:nvSpPr>
          <p:cNvPr id="42" name="TextBox 41">
            <a:extLst>
              <a:ext uri="{FF2B5EF4-FFF2-40B4-BE49-F238E27FC236}">
                <a16:creationId xmlns:a16="http://schemas.microsoft.com/office/drawing/2014/main" id="{B100484D-0C88-E024-E81D-1F6302FBD052}"/>
              </a:ext>
            </a:extLst>
          </p:cNvPr>
          <p:cNvSpPr txBox="1"/>
          <p:nvPr userDrawn="1"/>
        </p:nvSpPr>
        <p:spPr>
          <a:xfrm>
            <a:off x="7270402" y="2871396"/>
            <a:ext cx="1716498" cy="646331"/>
          </a:xfrm>
          <a:prstGeom prst="rect">
            <a:avLst/>
          </a:prstGeom>
          <a:noFill/>
        </p:spPr>
        <p:txBody>
          <a:bodyPr wrap="square" rtlCol="0">
            <a:spAutoFit/>
          </a:bodyPr>
          <a:lstStyle/>
          <a:p>
            <a:r>
              <a:rPr lang="en-GB" b="1" i="0" dirty="0">
                <a:latin typeface="Franklin Gothic Demi Cond" panose="020B0603020102020204" pitchFamily="34" charset="0"/>
              </a:rPr>
              <a:t>FIND US </a:t>
            </a:r>
          </a:p>
          <a:p>
            <a:r>
              <a:rPr lang="en-GB" b="1" i="0" dirty="0">
                <a:latin typeface="Franklin Gothic Demi Cond" panose="020B0603020102020204" pitchFamily="34" charset="0"/>
              </a:rPr>
              <a:t>&amp; CALL US</a:t>
            </a:r>
          </a:p>
        </p:txBody>
      </p:sp>
      <p:sp>
        <p:nvSpPr>
          <p:cNvPr id="43" name="TextBox 42">
            <a:extLst>
              <a:ext uri="{FF2B5EF4-FFF2-40B4-BE49-F238E27FC236}">
                <a16:creationId xmlns:a16="http://schemas.microsoft.com/office/drawing/2014/main" id="{FF7480DC-BBC2-29FF-8EFC-5FAD6374C5EE}"/>
              </a:ext>
            </a:extLst>
          </p:cNvPr>
          <p:cNvSpPr txBox="1"/>
          <p:nvPr userDrawn="1"/>
        </p:nvSpPr>
        <p:spPr>
          <a:xfrm>
            <a:off x="7270402" y="3614757"/>
            <a:ext cx="1716498" cy="430887"/>
          </a:xfrm>
          <a:prstGeom prst="rect">
            <a:avLst/>
          </a:prstGeom>
          <a:noFill/>
        </p:spPr>
        <p:txBody>
          <a:bodyPr wrap="square" rtlCol="0">
            <a:spAutoFit/>
          </a:bodyPr>
          <a:lstStyle/>
          <a:p>
            <a:r>
              <a:rPr lang="en-GB" sz="1100" dirty="0" err="1"/>
              <a:t>Stationsstraat</a:t>
            </a:r>
            <a:r>
              <a:rPr lang="en-GB" sz="1100" dirty="0"/>
              <a:t> 55</a:t>
            </a:r>
          </a:p>
          <a:p>
            <a:r>
              <a:rPr lang="en-GB" sz="1100" dirty="0"/>
              <a:t>2800 </a:t>
            </a:r>
            <a:r>
              <a:rPr lang="en-GB" sz="1100" dirty="0" err="1"/>
              <a:t>Mechelen</a:t>
            </a:r>
            <a:endParaRPr lang="en-GB" sz="1100" dirty="0"/>
          </a:p>
        </p:txBody>
      </p:sp>
      <p:sp>
        <p:nvSpPr>
          <p:cNvPr id="44" name="TextBox 43">
            <a:extLst>
              <a:ext uri="{FF2B5EF4-FFF2-40B4-BE49-F238E27FC236}">
                <a16:creationId xmlns:a16="http://schemas.microsoft.com/office/drawing/2014/main" id="{1AD2FD3B-6F9E-D15C-3A64-D7815BAB479B}"/>
              </a:ext>
            </a:extLst>
          </p:cNvPr>
          <p:cNvSpPr txBox="1"/>
          <p:nvPr userDrawn="1"/>
        </p:nvSpPr>
        <p:spPr>
          <a:xfrm>
            <a:off x="7270402" y="4005781"/>
            <a:ext cx="1716498" cy="215444"/>
          </a:xfrm>
          <a:prstGeom prst="rect">
            <a:avLst/>
          </a:prstGeom>
          <a:noFill/>
        </p:spPr>
        <p:txBody>
          <a:bodyPr wrap="square" rtlCol="0">
            <a:spAutoFit/>
          </a:bodyPr>
          <a:lstStyle/>
          <a:p>
            <a:r>
              <a:rPr lang="en-GB" sz="800" dirty="0"/>
              <a:t>(</a:t>
            </a:r>
            <a:r>
              <a:rPr lang="en-GB" sz="800" dirty="0" err="1"/>
              <a:t>aanmelden</a:t>
            </a:r>
            <a:r>
              <a:rPr lang="en-GB" sz="800" dirty="0"/>
              <a:t> Bar Marie)</a:t>
            </a:r>
          </a:p>
        </p:txBody>
      </p:sp>
      <p:sp>
        <p:nvSpPr>
          <p:cNvPr id="4" name="Picture Placeholder 3">
            <a:extLst>
              <a:ext uri="{FF2B5EF4-FFF2-40B4-BE49-F238E27FC236}">
                <a16:creationId xmlns:a16="http://schemas.microsoft.com/office/drawing/2014/main" id="{8E5EAA5B-DB8B-2B16-FCA6-93A43026C477}"/>
              </a:ext>
            </a:extLst>
          </p:cNvPr>
          <p:cNvSpPr>
            <a:spLocks noGrp="1"/>
          </p:cNvSpPr>
          <p:nvPr>
            <p:ph type="pic" sz="quarter" idx="10"/>
          </p:nvPr>
        </p:nvSpPr>
        <p:spPr>
          <a:xfrm>
            <a:off x="-94963" y="-428758"/>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0" name="Picture Placeholder 3">
            <a:extLst>
              <a:ext uri="{FF2B5EF4-FFF2-40B4-BE49-F238E27FC236}">
                <a16:creationId xmlns:a16="http://schemas.microsoft.com/office/drawing/2014/main" id="{EE6C8754-A851-7EEB-FC66-233D30BFFE17}"/>
              </a:ext>
            </a:extLst>
          </p:cNvPr>
          <p:cNvSpPr>
            <a:spLocks noGrp="1"/>
          </p:cNvSpPr>
          <p:nvPr>
            <p:ph type="pic" sz="quarter" idx="11"/>
          </p:nvPr>
        </p:nvSpPr>
        <p:spPr>
          <a:xfrm>
            <a:off x="-94963" y="1695242"/>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2" name="Picture Placeholder 3">
            <a:extLst>
              <a:ext uri="{FF2B5EF4-FFF2-40B4-BE49-F238E27FC236}">
                <a16:creationId xmlns:a16="http://schemas.microsoft.com/office/drawing/2014/main" id="{AC01873E-1603-39BF-799D-8CFB788A8C71}"/>
              </a:ext>
            </a:extLst>
          </p:cNvPr>
          <p:cNvSpPr>
            <a:spLocks noGrp="1"/>
          </p:cNvSpPr>
          <p:nvPr>
            <p:ph type="pic" sz="quarter" idx="12"/>
          </p:nvPr>
        </p:nvSpPr>
        <p:spPr>
          <a:xfrm>
            <a:off x="-94963" y="3826442"/>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4" name="Picture Placeholder 3">
            <a:extLst>
              <a:ext uri="{FF2B5EF4-FFF2-40B4-BE49-F238E27FC236}">
                <a16:creationId xmlns:a16="http://schemas.microsoft.com/office/drawing/2014/main" id="{D47878F1-C391-4A50-3813-4A455A8D212F}"/>
              </a:ext>
            </a:extLst>
          </p:cNvPr>
          <p:cNvSpPr>
            <a:spLocks noGrp="1"/>
          </p:cNvSpPr>
          <p:nvPr>
            <p:ph type="pic" sz="quarter" idx="13"/>
          </p:nvPr>
        </p:nvSpPr>
        <p:spPr>
          <a:xfrm>
            <a:off x="3469037" y="-428758"/>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5" name="Picture Placeholder 3">
            <a:extLst>
              <a:ext uri="{FF2B5EF4-FFF2-40B4-BE49-F238E27FC236}">
                <a16:creationId xmlns:a16="http://schemas.microsoft.com/office/drawing/2014/main" id="{97EDC289-BE9D-D997-BF2E-E6F72B387B96}"/>
              </a:ext>
            </a:extLst>
          </p:cNvPr>
          <p:cNvSpPr>
            <a:spLocks noGrp="1"/>
          </p:cNvSpPr>
          <p:nvPr>
            <p:ph type="pic" sz="quarter" idx="14"/>
          </p:nvPr>
        </p:nvSpPr>
        <p:spPr>
          <a:xfrm>
            <a:off x="3469037" y="1695242"/>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6" name="Picture Placeholder 3">
            <a:extLst>
              <a:ext uri="{FF2B5EF4-FFF2-40B4-BE49-F238E27FC236}">
                <a16:creationId xmlns:a16="http://schemas.microsoft.com/office/drawing/2014/main" id="{DAFE1C12-19A2-DC48-EEB1-F3250F6A8120}"/>
              </a:ext>
            </a:extLst>
          </p:cNvPr>
          <p:cNvSpPr>
            <a:spLocks noGrp="1"/>
          </p:cNvSpPr>
          <p:nvPr>
            <p:ph type="pic" sz="quarter" idx="15"/>
          </p:nvPr>
        </p:nvSpPr>
        <p:spPr>
          <a:xfrm>
            <a:off x="3469037" y="3826442"/>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7" name="Picture Placeholder 3">
            <a:extLst>
              <a:ext uri="{FF2B5EF4-FFF2-40B4-BE49-F238E27FC236}">
                <a16:creationId xmlns:a16="http://schemas.microsoft.com/office/drawing/2014/main" id="{68DE5043-99D2-2475-EFC1-1238A34E6C19}"/>
              </a:ext>
            </a:extLst>
          </p:cNvPr>
          <p:cNvSpPr>
            <a:spLocks noGrp="1"/>
          </p:cNvSpPr>
          <p:nvPr>
            <p:ph type="pic" sz="quarter" idx="16"/>
          </p:nvPr>
        </p:nvSpPr>
        <p:spPr>
          <a:xfrm>
            <a:off x="1685855" y="-111900"/>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8" name="Picture Placeholder 3">
            <a:extLst>
              <a:ext uri="{FF2B5EF4-FFF2-40B4-BE49-F238E27FC236}">
                <a16:creationId xmlns:a16="http://schemas.microsoft.com/office/drawing/2014/main" id="{E3485E01-9C5D-FAE0-BE8F-43174AC1385C}"/>
              </a:ext>
            </a:extLst>
          </p:cNvPr>
          <p:cNvSpPr>
            <a:spLocks noGrp="1"/>
          </p:cNvSpPr>
          <p:nvPr>
            <p:ph type="pic" sz="quarter" idx="17"/>
          </p:nvPr>
        </p:nvSpPr>
        <p:spPr>
          <a:xfrm>
            <a:off x="1685855" y="2012100"/>
            <a:ext cx="1716496" cy="2060575"/>
          </a:xfrm>
          <a:prstGeom prst="roundRect">
            <a:avLst>
              <a:gd name="adj" fmla="val 3416"/>
            </a:avLst>
          </a:prstGeom>
          <a:noFill/>
        </p:spPr>
        <p:txBody>
          <a:bodyPr anchor="b"/>
          <a:lstStyle>
            <a:lvl1pPr marL="0" indent="0" algn="ctr">
              <a:buNone/>
              <a:defRPr/>
            </a:lvl1pPr>
          </a:lstStyle>
          <a:p>
            <a:endParaRPr lang="en-GB"/>
          </a:p>
        </p:txBody>
      </p:sp>
      <p:sp>
        <p:nvSpPr>
          <p:cNvPr id="19" name="Picture Placeholder 3">
            <a:extLst>
              <a:ext uri="{FF2B5EF4-FFF2-40B4-BE49-F238E27FC236}">
                <a16:creationId xmlns:a16="http://schemas.microsoft.com/office/drawing/2014/main" id="{5798B830-E226-BDD1-2AD9-5C77D4C85A92}"/>
              </a:ext>
            </a:extLst>
          </p:cNvPr>
          <p:cNvSpPr>
            <a:spLocks noGrp="1"/>
          </p:cNvSpPr>
          <p:nvPr>
            <p:ph type="pic" sz="quarter" idx="18"/>
          </p:nvPr>
        </p:nvSpPr>
        <p:spPr>
          <a:xfrm>
            <a:off x="1685855" y="4143300"/>
            <a:ext cx="1716496" cy="2060575"/>
          </a:xfrm>
          <a:prstGeom prst="roundRect">
            <a:avLst>
              <a:gd name="adj" fmla="val 3416"/>
            </a:avLst>
          </a:prstGeom>
          <a:noFill/>
        </p:spPr>
        <p:txBody>
          <a:bodyPr anchor="b"/>
          <a:lstStyle>
            <a:lvl1pPr marL="0" indent="0" algn="ctr">
              <a:buNone/>
              <a:defRPr/>
            </a:lvl1pPr>
          </a:lstStyle>
          <a:p>
            <a:endParaRPr lang="en-GB"/>
          </a:p>
        </p:txBody>
      </p:sp>
      <p:sp>
        <p:nvSpPr>
          <p:cNvPr id="20" name="Picture Placeholder 3">
            <a:extLst>
              <a:ext uri="{FF2B5EF4-FFF2-40B4-BE49-F238E27FC236}">
                <a16:creationId xmlns:a16="http://schemas.microsoft.com/office/drawing/2014/main" id="{458FCA0E-64A1-0CB0-5EF2-281140069DBB}"/>
              </a:ext>
            </a:extLst>
          </p:cNvPr>
          <p:cNvSpPr>
            <a:spLocks noGrp="1"/>
          </p:cNvSpPr>
          <p:nvPr>
            <p:ph type="pic" sz="quarter" idx="19"/>
          </p:nvPr>
        </p:nvSpPr>
        <p:spPr>
          <a:xfrm>
            <a:off x="5253923" y="-111900"/>
            <a:ext cx="1716496" cy="2060575"/>
          </a:xfrm>
          <a:prstGeom prst="roundRect">
            <a:avLst>
              <a:gd name="adj" fmla="val 3416"/>
            </a:avLst>
          </a:prstGeom>
          <a:noFill/>
        </p:spPr>
        <p:txBody>
          <a:bodyPr anchor="b"/>
          <a:lstStyle>
            <a:lvl1pPr marL="0" indent="0" algn="ctr">
              <a:buNone/>
              <a:defRPr/>
            </a:lvl1pPr>
          </a:lstStyle>
          <a:p>
            <a:endParaRPr lang="en-GB"/>
          </a:p>
        </p:txBody>
      </p:sp>
      <p:sp>
        <p:nvSpPr>
          <p:cNvPr id="21" name="Picture Placeholder 3">
            <a:extLst>
              <a:ext uri="{FF2B5EF4-FFF2-40B4-BE49-F238E27FC236}">
                <a16:creationId xmlns:a16="http://schemas.microsoft.com/office/drawing/2014/main" id="{5EAD74B0-D06F-D4DA-0CAD-72FE8F9F1637}"/>
              </a:ext>
            </a:extLst>
          </p:cNvPr>
          <p:cNvSpPr>
            <a:spLocks noGrp="1"/>
          </p:cNvSpPr>
          <p:nvPr>
            <p:ph type="pic" sz="quarter" idx="20"/>
          </p:nvPr>
        </p:nvSpPr>
        <p:spPr>
          <a:xfrm>
            <a:off x="5253923" y="2012100"/>
            <a:ext cx="1716496" cy="2060575"/>
          </a:xfrm>
          <a:prstGeom prst="roundRect">
            <a:avLst>
              <a:gd name="adj" fmla="val 3416"/>
            </a:avLst>
          </a:prstGeom>
          <a:noFill/>
        </p:spPr>
        <p:txBody>
          <a:bodyPr anchor="b"/>
          <a:lstStyle>
            <a:lvl1pPr marL="0" indent="0" algn="ctr">
              <a:buNone/>
              <a:defRPr/>
            </a:lvl1pPr>
          </a:lstStyle>
          <a:p>
            <a:endParaRPr lang="en-GB"/>
          </a:p>
        </p:txBody>
      </p:sp>
      <p:sp>
        <p:nvSpPr>
          <p:cNvPr id="22" name="Picture Placeholder 3">
            <a:extLst>
              <a:ext uri="{FF2B5EF4-FFF2-40B4-BE49-F238E27FC236}">
                <a16:creationId xmlns:a16="http://schemas.microsoft.com/office/drawing/2014/main" id="{31536C88-8D51-7154-395D-70D36E0EEF37}"/>
              </a:ext>
            </a:extLst>
          </p:cNvPr>
          <p:cNvSpPr>
            <a:spLocks noGrp="1"/>
          </p:cNvSpPr>
          <p:nvPr>
            <p:ph type="pic" sz="quarter" idx="21"/>
          </p:nvPr>
        </p:nvSpPr>
        <p:spPr>
          <a:xfrm>
            <a:off x="5253923" y="4143300"/>
            <a:ext cx="1716496" cy="2060575"/>
          </a:xfrm>
          <a:prstGeom prst="roundRect">
            <a:avLst>
              <a:gd name="adj" fmla="val 3416"/>
            </a:avLst>
          </a:prstGeom>
          <a:noFill/>
        </p:spPr>
        <p:txBody>
          <a:bodyPr anchor="b"/>
          <a:lstStyle>
            <a:lvl1pPr marL="0" indent="0" algn="ctr">
              <a:buNone/>
              <a:defRPr/>
            </a:lvl1pPr>
          </a:lstStyle>
          <a:p>
            <a:endParaRPr lang="en-GB"/>
          </a:p>
        </p:txBody>
      </p:sp>
      <p:sp>
        <p:nvSpPr>
          <p:cNvPr id="45" name="TextBox 44">
            <a:extLst>
              <a:ext uri="{FF2B5EF4-FFF2-40B4-BE49-F238E27FC236}">
                <a16:creationId xmlns:a16="http://schemas.microsoft.com/office/drawing/2014/main" id="{58E6EB6D-925C-FBE6-FF84-3E581C3452AE}"/>
              </a:ext>
            </a:extLst>
          </p:cNvPr>
          <p:cNvSpPr txBox="1"/>
          <p:nvPr userDrawn="1"/>
        </p:nvSpPr>
        <p:spPr>
          <a:xfrm>
            <a:off x="7270402" y="4265790"/>
            <a:ext cx="1716498" cy="261610"/>
          </a:xfrm>
          <a:prstGeom prst="rect">
            <a:avLst/>
          </a:prstGeom>
          <a:noFill/>
        </p:spPr>
        <p:txBody>
          <a:bodyPr wrap="square" rtlCol="0">
            <a:spAutoFit/>
          </a:bodyPr>
          <a:lstStyle/>
          <a:p>
            <a:r>
              <a:rPr lang="en-GB" sz="1100" dirty="0" err="1"/>
              <a:t>info@about-us.be</a:t>
            </a:r>
            <a:endParaRPr lang="en-GB" sz="1100" dirty="0"/>
          </a:p>
        </p:txBody>
      </p:sp>
      <p:sp>
        <p:nvSpPr>
          <p:cNvPr id="46" name="TextBox 45">
            <a:extLst>
              <a:ext uri="{FF2B5EF4-FFF2-40B4-BE49-F238E27FC236}">
                <a16:creationId xmlns:a16="http://schemas.microsoft.com/office/drawing/2014/main" id="{1B078513-9AEB-7795-DCA1-D25363FF56A7}"/>
              </a:ext>
            </a:extLst>
          </p:cNvPr>
          <p:cNvSpPr txBox="1"/>
          <p:nvPr userDrawn="1"/>
        </p:nvSpPr>
        <p:spPr>
          <a:xfrm>
            <a:off x="7270402" y="4596026"/>
            <a:ext cx="1716498" cy="261610"/>
          </a:xfrm>
          <a:prstGeom prst="rect">
            <a:avLst/>
          </a:prstGeom>
          <a:noFill/>
        </p:spPr>
        <p:txBody>
          <a:bodyPr wrap="square" rtlCol="0">
            <a:spAutoFit/>
          </a:bodyPr>
          <a:lstStyle/>
          <a:p>
            <a:r>
              <a:rPr lang="en-GB" sz="1100" dirty="0"/>
              <a:t>0487 20 07 12</a:t>
            </a:r>
          </a:p>
        </p:txBody>
      </p:sp>
    </p:spTree>
    <p:extLst>
      <p:ext uri="{BB962C8B-B14F-4D97-AF65-F5344CB8AC3E}">
        <p14:creationId xmlns:p14="http://schemas.microsoft.com/office/powerpoint/2010/main" val="3809856099"/>
      </p:ext>
    </p:extLst>
  </p:cSld>
  <p:clrMapOvr>
    <a:masterClrMapping/>
  </p:clrMapOvr>
  <p:transition spd="slow">
    <p:push/>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eg 1">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39611568-4EC5-C4D8-143F-F6BBC1424475}"/>
              </a:ext>
            </a:extLst>
          </p:cNvPr>
          <p:cNvSpPr>
            <a:spLocks noGrp="1"/>
          </p:cNvSpPr>
          <p:nvPr>
            <p:ph type="body" sz="quarter" idx="19" hasCustomPrompt="1"/>
          </p:nvPr>
        </p:nvSpPr>
        <p:spPr>
          <a:xfrm>
            <a:off x="303185" y="4729126"/>
            <a:ext cx="8297117" cy="269791"/>
          </a:xfrm>
        </p:spPr>
        <p:txBody>
          <a:bodyPr>
            <a:noAutofit/>
          </a:bodyPr>
          <a:lstStyle>
            <a:lvl1pPr marL="0" indent="0" algn="l">
              <a:lnSpc>
                <a:spcPct val="100000"/>
              </a:lnSpc>
              <a:buNone/>
              <a:defRPr sz="1100">
                <a:solidFill>
                  <a:schemeClr val="tx1">
                    <a:lumMod val="50000"/>
                    <a:lumOff val="50000"/>
                  </a:schemeClr>
                </a:solidFill>
              </a:defRPr>
            </a:lvl1pPr>
          </a:lstStyle>
          <a:p>
            <a:pPr lvl="0"/>
            <a:r>
              <a:rPr lang="en-GB" dirty="0"/>
              <a:t>Subject - optional</a:t>
            </a:r>
          </a:p>
        </p:txBody>
      </p:sp>
    </p:spTree>
    <p:extLst>
      <p:ext uri="{BB962C8B-B14F-4D97-AF65-F5344CB8AC3E}">
        <p14:creationId xmlns:p14="http://schemas.microsoft.com/office/powerpoint/2010/main" val="2032613737"/>
      </p:ext>
    </p:extLst>
  </p:cSld>
  <p:clrMapOvr>
    <a:masterClrMapping/>
  </p:clrMapOvr>
  <p:transition spd="slow">
    <p:push/>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eeg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2506"/>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6">
    <p:bg>
      <p:bgPr>
        <a:solidFill>
          <a:schemeClr val="accent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943CFD4-DEE9-E761-E311-2D9C4495050E}"/>
              </a:ext>
            </a:extLst>
          </p:cNvPr>
          <p:cNvSpPr>
            <a:spLocks noGrp="1"/>
          </p:cNvSpPr>
          <p:nvPr>
            <p:ph type="body" sz="quarter" idx="10" hasCustomPrompt="1"/>
          </p:nvPr>
        </p:nvSpPr>
        <p:spPr>
          <a:xfrm>
            <a:off x="633819" y="125112"/>
            <a:ext cx="8360686" cy="1385326"/>
          </a:xfrm>
          <a:noFill/>
          <a:ln>
            <a:noFill/>
          </a:ln>
        </p:spPr>
        <p:txBody>
          <a:bodyPr anchor="ctr">
            <a:normAutofit/>
          </a:bodyPr>
          <a:lstStyle>
            <a:lvl1pPr marL="0" indent="0" algn="r">
              <a:lnSpc>
                <a:spcPct val="100000"/>
              </a:lnSpc>
              <a:buNone/>
              <a:defRPr sz="9600" b="1" i="0">
                <a:ln>
                  <a:solidFill>
                    <a:srgbClr val="7E1C74"/>
                  </a:solidFill>
                </a:ln>
                <a:noFill/>
                <a:latin typeface="Franklin Gothic Demi Cond" panose="020B0603020102020204" pitchFamily="34" charset="0"/>
              </a:defRPr>
            </a:lvl1pPr>
          </a:lstStyle>
          <a:p>
            <a:pPr lvl="0"/>
            <a:r>
              <a:rPr lang="en-GB" dirty="0"/>
              <a:t>01.</a:t>
            </a:r>
          </a:p>
        </p:txBody>
      </p:sp>
      <p:sp>
        <p:nvSpPr>
          <p:cNvPr id="9" name="Title 1">
            <a:extLst>
              <a:ext uri="{FF2B5EF4-FFF2-40B4-BE49-F238E27FC236}">
                <a16:creationId xmlns:a16="http://schemas.microsoft.com/office/drawing/2014/main" id="{540DF502-823E-9235-DD4E-27D049443465}"/>
              </a:ext>
            </a:extLst>
          </p:cNvPr>
          <p:cNvSpPr>
            <a:spLocks noGrp="1"/>
          </p:cNvSpPr>
          <p:nvPr>
            <p:ph type="ctrTitle"/>
          </p:nvPr>
        </p:nvSpPr>
        <p:spPr>
          <a:xfrm>
            <a:off x="633819" y="1510438"/>
            <a:ext cx="7746609" cy="2584451"/>
          </a:xfrm>
        </p:spPr>
        <p:txBody>
          <a:bodyPr anchor="b">
            <a:normAutofit/>
          </a:bodyPr>
          <a:lstStyle>
            <a:lvl1pPr algn="l">
              <a:defRPr sz="3600">
                <a:solidFill>
                  <a:srgbClr val="7E1C74"/>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47BC0608-84CA-998E-4ED0-ED1B321653A2}"/>
              </a:ext>
            </a:extLst>
          </p:cNvPr>
          <p:cNvSpPr>
            <a:spLocks noGrp="1"/>
          </p:cNvSpPr>
          <p:nvPr>
            <p:ph type="subTitle" idx="1"/>
          </p:nvPr>
        </p:nvSpPr>
        <p:spPr>
          <a:xfrm>
            <a:off x="633818" y="4229221"/>
            <a:ext cx="7746609" cy="678730"/>
          </a:xfrm>
        </p:spPr>
        <p:txBody>
          <a:bodyPr anchor="t">
            <a:normAutofit/>
          </a:bodyPr>
          <a:lstStyle>
            <a:lvl1pPr marL="0" indent="0" algn="l">
              <a:buNone/>
              <a:defRPr sz="1400">
                <a:solidFill>
                  <a:srgbClr val="7E1C7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215995853"/>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7">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943CFD4-DEE9-E761-E311-2D9C4495050E}"/>
              </a:ext>
            </a:extLst>
          </p:cNvPr>
          <p:cNvSpPr>
            <a:spLocks noGrp="1"/>
          </p:cNvSpPr>
          <p:nvPr>
            <p:ph type="body" sz="quarter" idx="10" hasCustomPrompt="1"/>
          </p:nvPr>
        </p:nvSpPr>
        <p:spPr>
          <a:xfrm>
            <a:off x="633819" y="125112"/>
            <a:ext cx="8360686" cy="1385326"/>
          </a:xfrm>
          <a:noFill/>
          <a:ln>
            <a:noFill/>
          </a:ln>
        </p:spPr>
        <p:txBody>
          <a:bodyPr anchor="ctr">
            <a:normAutofit/>
          </a:bodyPr>
          <a:lstStyle>
            <a:lvl1pPr marL="0" indent="0" algn="r">
              <a:lnSpc>
                <a:spcPct val="100000"/>
              </a:lnSpc>
              <a:buNone/>
              <a:defRPr sz="9600" b="1" i="0">
                <a:ln>
                  <a:solidFill>
                    <a:srgbClr val="1E625A"/>
                  </a:solidFill>
                </a:ln>
                <a:noFill/>
                <a:latin typeface="Franklin Gothic Demi Cond" panose="020B0603020102020204" pitchFamily="34" charset="0"/>
              </a:defRPr>
            </a:lvl1pPr>
          </a:lstStyle>
          <a:p>
            <a:pPr lvl="0"/>
            <a:r>
              <a:rPr lang="en-GB" dirty="0"/>
              <a:t>01.</a:t>
            </a:r>
          </a:p>
        </p:txBody>
      </p:sp>
      <p:sp>
        <p:nvSpPr>
          <p:cNvPr id="9" name="Title 1">
            <a:extLst>
              <a:ext uri="{FF2B5EF4-FFF2-40B4-BE49-F238E27FC236}">
                <a16:creationId xmlns:a16="http://schemas.microsoft.com/office/drawing/2014/main" id="{540DF502-823E-9235-DD4E-27D049443465}"/>
              </a:ext>
            </a:extLst>
          </p:cNvPr>
          <p:cNvSpPr>
            <a:spLocks noGrp="1"/>
          </p:cNvSpPr>
          <p:nvPr>
            <p:ph type="ctrTitle"/>
          </p:nvPr>
        </p:nvSpPr>
        <p:spPr>
          <a:xfrm>
            <a:off x="633819" y="1510438"/>
            <a:ext cx="7746609" cy="2584451"/>
          </a:xfrm>
        </p:spPr>
        <p:txBody>
          <a:bodyPr anchor="b">
            <a:normAutofit/>
          </a:bodyPr>
          <a:lstStyle>
            <a:lvl1pPr algn="l">
              <a:defRPr sz="3600">
                <a:solidFill>
                  <a:srgbClr val="1E625A"/>
                </a:solidFill>
              </a:defRPr>
            </a:lvl1pPr>
          </a:lstStyle>
          <a:p>
            <a:r>
              <a:rPr lang="en-GB" dirty="0"/>
              <a:t>Click to edit Master title style</a:t>
            </a:r>
            <a:endParaRPr lang="en-US" dirty="0"/>
          </a:p>
        </p:txBody>
      </p:sp>
      <p:sp>
        <p:nvSpPr>
          <p:cNvPr id="10" name="Subtitle 2">
            <a:extLst>
              <a:ext uri="{FF2B5EF4-FFF2-40B4-BE49-F238E27FC236}">
                <a16:creationId xmlns:a16="http://schemas.microsoft.com/office/drawing/2014/main" id="{47BC0608-84CA-998E-4ED0-ED1B321653A2}"/>
              </a:ext>
            </a:extLst>
          </p:cNvPr>
          <p:cNvSpPr>
            <a:spLocks noGrp="1"/>
          </p:cNvSpPr>
          <p:nvPr>
            <p:ph type="subTitle" idx="1"/>
          </p:nvPr>
        </p:nvSpPr>
        <p:spPr>
          <a:xfrm>
            <a:off x="633818" y="4229221"/>
            <a:ext cx="7746609" cy="678730"/>
          </a:xfrm>
        </p:spPr>
        <p:txBody>
          <a:bodyPr anchor="t">
            <a:normAutofit/>
          </a:bodyPr>
          <a:lstStyle>
            <a:lvl1pPr marL="0" indent="0" algn="l">
              <a:buNone/>
              <a:defRPr sz="1400">
                <a:solidFill>
                  <a:srgbClr val="1E625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1707883624"/>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12156"/>
            <a:ext cx="7886700" cy="571400"/>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983556"/>
            <a:ext cx="7886700" cy="364916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1000" b="0" i="0">
                <a:solidFill>
                  <a:schemeClr val="tx1">
                    <a:lumMod val="50000"/>
                    <a:lumOff val="50000"/>
                  </a:schemeClr>
                </a:solidFill>
                <a:latin typeface="Aptos Light" panose="020B0004020202020204" pitchFamily="34" charset="0"/>
              </a:defRPr>
            </a:lvl1pPr>
          </a:lstStyle>
          <a:p>
            <a:fld id="{1D76DFD4-BDC1-9C40-8977-2849EE8D8250}" type="datetimeFigureOut">
              <a:rPr lang="en-GB" smtClean="0"/>
              <a:pPr/>
              <a:t>02/01/2025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000" b="0" i="0">
                <a:solidFill>
                  <a:schemeClr val="tx1">
                    <a:lumMod val="50000"/>
                    <a:lumOff val="50000"/>
                  </a:schemeClr>
                </a:solidFill>
                <a:latin typeface="Aptos Light" panose="020B0004020202020204" pitchFamily="34" charset="0"/>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1000" b="0" i="0">
                <a:solidFill>
                  <a:schemeClr val="tx1">
                    <a:lumMod val="50000"/>
                    <a:lumOff val="50000"/>
                  </a:schemeClr>
                </a:solidFill>
                <a:latin typeface="Aptos Light" panose="020B0004020202020204" pitchFamily="34" charset="0"/>
              </a:defRPr>
            </a:lvl1pPr>
          </a:lstStyle>
          <a:p>
            <a:fld id="{0012A0DC-40FC-CB41-83D5-AEBBDB57E823}" type="slidenum">
              <a:rPr lang="en-GB" smtClean="0"/>
              <a:pPr/>
              <a:t>‹#›</a:t>
            </a:fld>
            <a:endParaRPr lang="en-GB"/>
          </a:p>
        </p:txBody>
      </p:sp>
    </p:spTree>
    <p:extLst>
      <p:ext uri="{BB962C8B-B14F-4D97-AF65-F5344CB8AC3E}">
        <p14:creationId xmlns:p14="http://schemas.microsoft.com/office/powerpoint/2010/main" val="42623240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661" r:id="rId3"/>
    <p:sldLayoutId id="2147483681" r:id="rId4"/>
    <p:sldLayoutId id="2147483686" r:id="rId5"/>
    <p:sldLayoutId id="2147483722" r:id="rId6"/>
    <p:sldLayoutId id="2147483719" r:id="rId7"/>
    <p:sldLayoutId id="2147483720" r:id="rId8"/>
    <p:sldLayoutId id="2147483721" r:id="rId9"/>
    <p:sldLayoutId id="2147483688" r:id="rId10"/>
    <p:sldLayoutId id="2147483685" r:id="rId11"/>
    <p:sldLayoutId id="2147483732" r:id="rId12"/>
    <p:sldLayoutId id="2147483662" r:id="rId13"/>
    <p:sldLayoutId id="2147483741" r:id="rId14"/>
    <p:sldLayoutId id="2147483669" r:id="rId15"/>
    <p:sldLayoutId id="2147483727" r:id="rId16"/>
    <p:sldLayoutId id="2147483696" r:id="rId17"/>
    <p:sldLayoutId id="2147483740" r:id="rId18"/>
    <p:sldLayoutId id="2147483699" r:id="rId19"/>
    <p:sldLayoutId id="2147483742" r:id="rId20"/>
    <p:sldLayoutId id="2147483670" r:id="rId21"/>
    <p:sldLayoutId id="2147483728" r:id="rId22"/>
    <p:sldLayoutId id="2147483668" r:id="rId23"/>
    <p:sldLayoutId id="2147483680" r:id="rId24"/>
    <p:sldLayoutId id="2147483734" r:id="rId25"/>
    <p:sldLayoutId id="2147483735" r:id="rId26"/>
    <p:sldLayoutId id="2147483736" r:id="rId27"/>
    <p:sldLayoutId id="2147483671" r:id="rId28"/>
    <p:sldLayoutId id="2147483672" r:id="rId29"/>
    <p:sldLayoutId id="2147483676" r:id="rId30"/>
    <p:sldLayoutId id="2147483737" r:id="rId31"/>
    <p:sldLayoutId id="2147483738" r:id="rId32"/>
    <p:sldLayoutId id="2147483733" r:id="rId33"/>
    <p:sldLayoutId id="2147483687" r:id="rId34"/>
    <p:sldLayoutId id="2147483689" r:id="rId35"/>
    <p:sldLayoutId id="2147483673" r:id="rId36"/>
    <p:sldLayoutId id="2147483674" r:id="rId37"/>
    <p:sldLayoutId id="2147483697" r:id="rId38"/>
    <p:sldLayoutId id="2147483675" r:id="rId39"/>
    <p:sldLayoutId id="2147483684" r:id="rId40"/>
    <p:sldLayoutId id="2147483705" r:id="rId41"/>
    <p:sldLayoutId id="2147483706" r:id="rId42"/>
    <p:sldLayoutId id="2147483707" r:id="rId43"/>
    <p:sldLayoutId id="2147483678" r:id="rId44"/>
    <p:sldLayoutId id="2147483679" r:id="rId45"/>
    <p:sldLayoutId id="2147483677" r:id="rId46"/>
    <p:sldLayoutId id="2147483702" r:id="rId47"/>
    <p:sldLayoutId id="2147483703" r:id="rId48"/>
    <p:sldLayoutId id="2147483682" r:id="rId49"/>
    <p:sldLayoutId id="2147483683" r:id="rId50"/>
    <p:sldLayoutId id="2147483739" r:id="rId51"/>
    <p:sldLayoutId id="2147483666" r:id="rId52"/>
    <p:sldLayoutId id="2147483695" r:id="rId53"/>
    <p:sldLayoutId id="2147483693" r:id="rId54"/>
    <p:sldLayoutId id="2147483718" r:id="rId55"/>
    <p:sldLayoutId id="2147483694" r:id="rId56"/>
    <p:sldLayoutId id="2147483704" r:id="rId57"/>
    <p:sldLayoutId id="2147483698" r:id="rId58"/>
    <p:sldLayoutId id="2147483708" r:id="rId59"/>
    <p:sldLayoutId id="2147483711" r:id="rId60"/>
    <p:sldLayoutId id="2147483725" r:id="rId61"/>
    <p:sldLayoutId id="2147483724" r:id="rId62"/>
    <p:sldLayoutId id="2147483710" r:id="rId63"/>
    <p:sldLayoutId id="2147483709" r:id="rId64"/>
    <p:sldLayoutId id="2147483712" r:id="rId65"/>
    <p:sldLayoutId id="2147483714" r:id="rId66"/>
    <p:sldLayoutId id="2147483715" r:id="rId67"/>
    <p:sldLayoutId id="2147483713" r:id="rId68"/>
    <p:sldLayoutId id="2147483716" r:id="rId69"/>
    <p:sldLayoutId id="2147483700" r:id="rId70"/>
    <p:sldLayoutId id="2147483690" r:id="rId71"/>
    <p:sldLayoutId id="2147483723" r:id="rId72"/>
    <p:sldLayoutId id="2147483729" r:id="rId73"/>
    <p:sldLayoutId id="2147483691" r:id="rId74"/>
    <p:sldLayoutId id="2147483726" r:id="rId75"/>
    <p:sldLayoutId id="2147483692" r:id="rId76"/>
    <p:sldLayoutId id="2147483717" r:id="rId77"/>
    <p:sldLayoutId id="2147483701" r:id="rId78"/>
    <p:sldLayoutId id="2147483667" r:id="rId79"/>
  </p:sldLayoutIdLst>
  <p:transition spd="slow">
    <p:push/>
  </p:transition>
  <p:txStyles>
    <p:titleStyle>
      <a:lvl1pPr algn="l" defTabSz="685800" rtl="0" eaLnBrk="1" latinLnBrk="0" hangingPunct="1">
        <a:lnSpc>
          <a:spcPct val="90000"/>
        </a:lnSpc>
        <a:spcBef>
          <a:spcPct val="0"/>
        </a:spcBef>
        <a:buNone/>
        <a:defRPr sz="2200" kern="1200">
          <a:solidFill>
            <a:schemeClr val="tx1"/>
          </a:solidFill>
          <a:latin typeface="Franklin Gothic Medium" panose="020B0603020102020204" pitchFamily="34" charset="0"/>
          <a:ea typeface="+mj-ea"/>
          <a:cs typeface="Adobe Arabic" panose="02040503050201020203" pitchFamily="18" charset="-78"/>
        </a:defRPr>
      </a:lvl1pPr>
    </p:titleStyle>
    <p:bodyStyle>
      <a:lvl1pPr marL="171450" indent="-171450" algn="l" defTabSz="685800" rtl="0" eaLnBrk="1" latinLnBrk="0" hangingPunct="1">
        <a:lnSpc>
          <a:spcPts val="1920"/>
        </a:lnSpc>
        <a:spcBef>
          <a:spcPts val="750"/>
        </a:spcBef>
        <a:buFont typeface="Arial" panose="020B0604020202020204" pitchFamily="34" charset="0"/>
        <a:buChar char="•"/>
        <a:defRPr sz="1300" b="0" i="0" kern="1200">
          <a:solidFill>
            <a:schemeClr val="bg2">
              <a:lumMod val="25000"/>
            </a:schemeClr>
          </a:solidFill>
          <a:latin typeface="Aptos Light" panose="020B0004020202020204" pitchFamily="34" charset="0"/>
          <a:ea typeface="+mn-ea"/>
          <a:cs typeface="+mn-cs"/>
        </a:defRPr>
      </a:lvl1pPr>
      <a:lvl2pPr marL="493713" indent="-150813" algn="l" defTabSz="685800" rtl="0" eaLnBrk="1" latinLnBrk="0" hangingPunct="1">
        <a:lnSpc>
          <a:spcPct val="100000"/>
        </a:lnSpc>
        <a:spcBef>
          <a:spcPts val="375"/>
        </a:spcBef>
        <a:buFont typeface="Arial" panose="020B0604020202020204" pitchFamily="34" charset="0"/>
        <a:buChar char="•"/>
        <a:tabLst/>
        <a:defRPr sz="1100" b="0" i="0" kern="1200">
          <a:solidFill>
            <a:schemeClr val="bg2">
              <a:lumMod val="25000"/>
            </a:schemeClr>
          </a:solidFill>
          <a:latin typeface="Aptos Light" panose="020B0004020202020204" pitchFamily="34" charset="0"/>
          <a:ea typeface="+mn-ea"/>
          <a:cs typeface="+mn-cs"/>
        </a:defRPr>
      </a:lvl2pPr>
      <a:lvl3pPr marL="804863" indent="-119063" algn="l" defTabSz="685800" rtl="0" eaLnBrk="1" latinLnBrk="0" hangingPunct="1">
        <a:lnSpc>
          <a:spcPct val="100000"/>
        </a:lnSpc>
        <a:spcBef>
          <a:spcPts val="375"/>
        </a:spcBef>
        <a:buFont typeface="Arial" panose="020B0604020202020204" pitchFamily="34" charset="0"/>
        <a:buChar char="•"/>
        <a:tabLst/>
        <a:defRPr sz="900" b="0" i="0" kern="1200">
          <a:solidFill>
            <a:schemeClr val="bg2">
              <a:lumMod val="25000"/>
            </a:schemeClr>
          </a:solidFill>
          <a:latin typeface="Aptos Light" panose="020B0004020202020204" pitchFamily="34" charset="0"/>
          <a:ea typeface="+mn-ea"/>
          <a:cs typeface="+mn-cs"/>
        </a:defRPr>
      </a:lvl3pPr>
      <a:lvl4pPr marL="1157288" indent="-128588" algn="l" defTabSz="685800" rtl="0" eaLnBrk="1" latinLnBrk="0" hangingPunct="1">
        <a:lnSpc>
          <a:spcPct val="100000"/>
        </a:lnSpc>
        <a:spcBef>
          <a:spcPts val="375"/>
        </a:spcBef>
        <a:buFont typeface="Arial" panose="020B0604020202020204" pitchFamily="34" charset="0"/>
        <a:buChar char="•"/>
        <a:tabLst/>
        <a:defRPr sz="900" b="0" i="0" kern="1200">
          <a:solidFill>
            <a:schemeClr val="bg2">
              <a:lumMod val="25000"/>
            </a:schemeClr>
          </a:solidFill>
          <a:latin typeface="Aptos Light" panose="020B0004020202020204" pitchFamily="34" charset="0"/>
          <a:ea typeface="+mn-ea"/>
          <a:cs typeface="+mn-cs"/>
        </a:defRPr>
      </a:lvl4pPr>
      <a:lvl5pPr marL="1468438" indent="-96838" algn="l" defTabSz="685800" rtl="0" eaLnBrk="1" latinLnBrk="0" hangingPunct="1">
        <a:lnSpc>
          <a:spcPct val="100000"/>
        </a:lnSpc>
        <a:spcBef>
          <a:spcPts val="375"/>
        </a:spcBef>
        <a:buFont typeface="Arial" panose="020B0604020202020204" pitchFamily="34" charset="0"/>
        <a:buChar char="•"/>
        <a:tabLst/>
        <a:defRPr sz="900" b="0" i="0" kern="1200">
          <a:solidFill>
            <a:schemeClr val="bg2">
              <a:lumMod val="25000"/>
            </a:schemeClr>
          </a:solidFill>
          <a:latin typeface="Aptos Light" panose="020B00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6.png"/><Relationship Id="rId1" Type="http://schemas.openxmlformats.org/officeDocument/2006/relationships/slideLayout" Target="../slideLayouts/slideLayout17.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image" Target="../media/image63.svg"/><Relationship Id="rId21" Type="http://schemas.openxmlformats.org/officeDocument/2006/relationships/image" Target="../media/image81.gif"/><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gif"/><Relationship Id="rId1" Type="http://schemas.openxmlformats.org/officeDocument/2006/relationships/slideLayout" Target="../slideLayouts/slideLayout52.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23" Type="http://schemas.openxmlformats.org/officeDocument/2006/relationships/image" Target="../media/image83.svg"/><Relationship Id="rId10" Type="http://schemas.openxmlformats.org/officeDocument/2006/relationships/image" Target="../media/image70.png"/><Relationship Id="rId19" Type="http://schemas.openxmlformats.org/officeDocument/2006/relationships/image" Target="../media/image79.sv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 Id="rId22" Type="http://schemas.openxmlformats.org/officeDocument/2006/relationships/image" Target="../media/image82.png"/></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4.xml"/><Relationship Id="rId4" Type="http://schemas.openxmlformats.org/officeDocument/2006/relationships/image" Target="../media/image129.svg"/></Relationships>
</file>

<file path=ppt/slides/_rels/slide31.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2.xml"/><Relationship Id="rId4" Type="http://schemas.openxmlformats.org/officeDocument/2006/relationships/image" Target="../media/image136.svg"/></Relationships>
</file>

<file path=ppt/slides/_rels/slide4.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svg"/><Relationship Id="rId26" Type="http://schemas.openxmlformats.org/officeDocument/2006/relationships/image" Target="../media/image107.svg"/><Relationship Id="rId3" Type="http://schemas.openxmlformats.org/officeDocument/2006/relationships/image" Target="../media/image84.png"/><Relationship Id="rId21" Type="http://schemas.openxmlformats.org/officeDocument/2006/relationships/image" Target="../media/image102.png"/><Relationship Id="rId34" Type="http://schemas.openxmlformats.org/officeDocument/2006/relationships/image" Target="../media/image115.sv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2" Type="http://schemas.openxmlformats.org/officeDocument/2006/relationships/hyperlink" Target="https://material.io/icons/" TargetMode="External"/><Relationship Id="rId16" Type="http://schemas.openxmlformats.org/officeDocument/2006/relationships/image" Target="../media/image97.svg"/><Relationship Id="rId20" Type="http://schemas.openxmlformats.org/officeDocument/2006/relationships/image" Target="../media/image101.svg"/><Relationship Id="rId29" Type="http://schemas.openxmlformats.org/officeDocument/2006/relationships/image" Target="../media/image110.png"/><Relationship Id="rId1" Type="http://schemas.openxmlformats.org/officeDocument/2006/relationships/slideLayout" Target="../slideLayouts/slideLayout17.xml"/><Relationship Id="rId6" Type="http://schemas.openxmlformats.org/officeDocument/2006/relationships/image" Target="../media/image87.svg"/><Relationship Id="rId11" Type="http://schemas.openxmlformats.org/officeDocument/2006/relationships/image" Target="../media/image92.png"/><Relationship Id="rId24" Type="http://schemas.openxmlformats.org/officeDocument/2006/relationships/image" Target="../media/image105.svg"/><Relationship Id="rId32" Type="http://schemas.openxmlformats.org/officeDocument/2006/relationships/image" Target="../media/image113.sv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svg"/><Relationship Id="rId36" Type="http://schemas.openxmlformats.org/officeDocument/2006/relationships/image" Target="../media/image117.svg"/><Relationship Id="rId10" Type="http://schemas.openxmlformats.org/officeDocument/2006/relationships/image" Target="../media/image91.sv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103.svg"/><Relationship Id="rId27" Type="http://schemas.openxmlformats.org/officeDocument/2006/relationships/image" Target="../media/image108.png"/><Relationship Id="rId30" Type="http://schemas.openxmlformats.org/officeDocument/2006/relationships/image" Target="../media/image111.svg"/><Relationship Id="rId35" Type="http://schemas.openxmlformats.org/officeDocument/2006/relationships/image" Target="../media/image116.png"/><Relationship Id="rId8" Type="http://schemas.openxmlformats.org/officeDocument/2006/relationships/image" Target="../media/image8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A089-676D-D52A-A8FB-F1A03F2413FD}"/>
              </a:ext>
            </a:extLst>
          </p:cNvPr>
          <p:cNvSpPr>
            <a:spLocks noGrp="1"/>
          </p:cNvSpPr>
          <p:nvPr>
            <p:ph type="title"/>
          </p:nvPr>
        </p:nvSpPr>
        <p:spPr/>
        <p:txBody>
          <a:bodyPr/>
          <a:lstStyle/>
          <a:p>
            <a:r>
              <a:rPr lang="en-GB" dirty="0"/>
              <a:t>How to use this template</a:t>
            </a:r>
          </a:p>
        </p:txBody>
      </p:sp>
      <p:sp>
        <p:nvSpPr>
          <p:cNvPr id="3" name="Content Placeholder 2">
            <a:extLst>
              <a:ext uri="{FF2B5EF4-FFF2-40B4-BE49-F238E27FC236}">
                <a16:creationId xmlns:a16="http://schemas.microsoft.com/office/drawing/2014/main" id="{79689DBB-4053-5474-E775-E3A2BA287F36}"/>
              </a:ext>
            </a:extLst>
          </p:cNvPr>
          <p:cNvSpPr>
            <a:spLocks noGrp="1"/>
          </p:cNvSpPr>
          <p:nvPr>
            <p:ph idx="1"/>
          </p:nvPr>
        </p:nvSpPr>
        <p:spPr/>
        <p:txBody>
          <a:bodyPr/>
          <a:lstStyle/>
          <a:p>
            <a:r>
              <a:rPr lang="en-GB" dirty="0"/>
              <a:t>Make sure to always use the most up-to-date version of the template</a:t>
            </a:r>
          </a:p>
          <a:p>
            <a:r>
              <a:rPr lang="en-GB" dirty="0"/>
              <a:t>Don’t use too many </a:t>
            </a:r>
            <a:r>
              <a:rPr lang="en-GB" dirty="0" err="1"/>
              <a:t>colors</a:t>
            </a:r>
            <a:r>
              <a:rPr lang="en-GB" dirty="0"/>
              <a:t> or graphic elements on one slide</a:t>
            </a:r>
          </a:p>
          <a:p>
            <a:r>
              <a:rPr lang="en-GB" dirty="0"/>
              <a:t>Some slides are quite empty. That’s because you need to manually add a graphic element</a:t>
            </a:r>
          </a:p>
          <a:p>
            <a:r>
              <a:rPr lang="en-GB" dirty="0"/>
              <a:t>Don’t change a </a:t>
            </a:r>
            <a:r>
              <a:rPr lang="en-GB" dirty="0" err="1"/>
              <a:t>masterslide</a:t>
            </a:r>
            <a:r>
              <a:rPr lang="en-GB" dirty="0"/>
              <a:t> without consulting a designer</a:t>
            </a:r>
          </a:p>
          <a:p>
            <a:endParaRPr lang="en-GB" dirty="0"/>
          </a:p>
        </p:txBody>
      </p:sp>
      <p:sp>
        <p:nvSpPr>
          <p:cNvPr id="4" name="Text Placeholder 3">
            <a:extLst>
              <a:ext uri="{FF2B5EF4-FFF2-40B4-BE49-F238E27FC236}">
                <a16:creationId xmlns:a16="http://schemas.microsoft.com/office/drawing/2014/main" id="{7018C2FC-D39A-C180-6395-41DAF156BC63}"/>
              </a:ext>
            </a:extLst>
          </p:cNvPr>
          <p:cNvSpPr>
            <a:spLocks noGrp="1"/>
          </p:cNvSpPr>
          <p:nvPr>
            <p:ph type="body" sz="quarter" idx="11"/>
          </p:nvPr>
        </p:nvSpPr>
        <p:spPr/>
        <p:txBody>
          <a:bodyPr/>
          <a:lstStyle/>
          <a:p>
            <a:r>
              <a:rPr lang="en-GB" dirty="0"/>
              <a:t>Guidelines &amp; rules</a:t>
            </a:r>
          </a:p>
        </p:txBody>
      </p:sp>
    </p:spTree>
    <p:extLst>
      <p:ext uri="{BB962C8B-B14F-4D97-AF65-F5344CB8AC3E}">
        <p14:creationId xmlns:p14="http://schemas.microsoft.com/office/powerpoint/2010/main" val="2941723298"/>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0946-BB4D-2797-11E1-9E2C84D8510F}"/>
              </a:ext>
            </a:extLst>
          </p:cNvPr>
          <p:cNvSpPr>
            <a:spLocks noGrp="1"/>
          </p:cNvSpPr>
          <p:nvPr>
            <p:ph type="title"/>
          </p:nvPr>
        </p:nvSpPr>
        <p:spPr/>
        <p:txBody>
          <a:bodyPr/>
          <a:lstStyle/>
          <a:p>
            <a:r>
              <a:rPr lang="en-GB" dirty="0"/>
              <a:t>WCAG Levels</a:t>
            </a:r>
          </a:p>
        </p:txBody>
      </p:sp>
      <p:sp>
        <p:nvSpPr>
          <p:cNvPr id="11" name="Text Placeholder 10">
            <a:extLst>
              <a:ext uri="{FF2B5EF4-FFF2-40B4-BE49-F238E27FC236}">
                <a16:creationId xmlns:a16="http://schemas.microsoft.com/office/drawing/2014/main" id="{19108851-E60A-DBC4-E672-D11F248F1918}"/>
              </a:ext>
            </a:extLst>
          </p:cNvPr>
          <p:cNvSpPr>
            <a:spLocks noGrp="1"/>
          </p:cNvSpPr>
          <p:nvPr>
            <p:ph type="body" sz="quarter" idx="12"/>
          </p:nvPr>
        </p:nvSpPr>
        <p:spPr/>
        <p:txBody>
          <a:bodyPr/>
          <a:lstStyle/>
          <a:p>
            <a:r>
              <a:rPr lang="en-GB" dirty="0"/>
              <a:t>= </a:t>
            </a:r>
            <a:r>
              <a:rPr lang="en-GB" dirty="0" err="1"/>
              <a:t>Aanvaardbare</a:t>
            </a:r>
            <a:r>
              <a:rPr lang="en-GB" dirty="0"/>
              <a:t> </a:t>
            </a:r>
            <a:r>
              <a:rPr lang="en-GB" dirty="0" err="1"/>
              <a:t>naleving</a:t>
            </a:r>
            <a:endParaRPr lang="en-GB" dirty="0"/>
          </a:p>
          <a:p>
            <a:r>
              <a:rPr lang="en-GB" dirty="0"/>
              <a:t>De </a:t>
            </a:r>
            <a:r>
              <a:rPr lang="en-GB" dirty="0" err="1"/>
              <a:t>meeste</a:t>
            </a:r>
            <a:r>
              <a:rPr lang="en-GB" dirty="0"/>
              <a:t> </a:t>
            </a:r>
            <a:r>
              <a:rPr lang="en-GB" dirty="0" err="1"/>
              <a:t>bezoekers</a:t>
            </a:r>
            <a:r>
              <a:rPr lang="en-GB" dirty="0"/>
              <a:t> </a:t>
            </a:r>
            <a:r>
              <a:rPr lang="en-GB" dirty="0" err="1"/>
              <a:t>vinden</a:t>
            </a:r>
            <a:r>
              <a:rPr lang="en-GB" dirty="0"/>
              <a:t> het </a:t>
            </a:r>
            <a:r>
              <a:rPr lang="en-GB" dirty="0" err="1"/>
              <a:t>bruikbaar</a:t>
            </a:r>
            <a:r>
              <a:rPr lang="en-GB" dirty="0"/>
              <a:t>, </a:t>
            </a:r>
            <a:r>
              <a:rPr lang="en-GB" dirty="0" err="1"/>
              <a:t>inclusief</a:t>
            </a:r>
            <a:r>
              <a:rPr lang="en-GB" dirty="0"/>
              <a:t> </a:t>
            </a:r>
            <a:r>
              <a:rPr lang="en-GB" dirty="0" err="1"/>
              <a:t>mensen</a:t>
            </a:r>
            <a:r>
              <a:rPr lang="en-GB" dirty="0"/>
              <a:t> met </a:t>
            </a:r>
            <a:r>
              <a:rPr lang="en-GB" dirty="0" err="1"/>
              <a:t>een</a:t>
            </a:r>
            <a:r>
              <a:rPr lang="en-GB" dirty="0"/>
              <a:t> handicap</a:t>
            </a:r>
          </a:p>
          <a:p>
            <a:r>
              <a:rPr lang="en-GB" dirty="0"/>
              <a:t>Website </a:t>
            </a:r>
            <a:r>
              <a:rPr lang="en-GB" dirty="0" err="1"/>
              <a:t>moeten</a:t>
            </a:r>
            <a:r>
              <a:rPr lang="en-GB" dirty="0"/>
              <a:t> alt-</a:t>
            </a:r>
            <a:r>
              <a:rPr lang="en-GB" dirty="0" err="1"/>
              <a:t>tekst</a:t>
            </a:r>
            <a:r>
              <a:rPr lang="en-GB" dirty="0"/>
              <a:t>, </a:t>
            </a:r>
            <a:r>
              <a:rPr lang="en-GB" dirty="0" err="1"/>
              <a:t>consistente</a:t>
            </a:r>
            <a:r>
              <a:rPr lang="en-GB" dirty="0"/>
              <a:t> </a:t>
            </a:r>
            <a:r>
              <a:rPr lang="en-GB" dirty="0" err="1"/>
              <a:t>navigatie-elementen</a:t>
            </a:r>
            <a:r>
              <a:rPr lang="en-GB" dirty="0"/>
              <a:t>, </a:t>
            </a:r>
            <a:r>
              <a:rPr lang="en-GB" dirty="0" err="1"/>
              <a:t>logische</a:t>
            </a:r>
            <a:r>
              <a:rPr lang="en-GB" dirty="0"/>
              <a:t> </a:t>
            </a:r>
            <a:r>
              <a:rPr lang="en-GB" dirty="0" err="1"/>
              <a:t>knoppen</a:t>
            </a:r>
            <a:r>
              <a:rPr lang="en-GB" dirty="0"/>
              <a:t>, </a:t>
            </a:r>
            <a:r>
              <a:rPr lang="en-GB" dirty="0" err="1"/>
              <a:t>opties</a:t>
            </a:r>
            <a:r>
              <a:rPr lang="en-GB" dirty="0"/>
              <a:t> </a:t>
            </a:r>
            <a:r>
              <a:rPr lang="en-GB" dirty="0" err="1"/>
              <a:t>zoals</a:t>
            </a:r>
            <a:r>
              <a:rPr lang="en-GB" dirty="0"/>
              <a:t> live </a:t>
            </a:r>
            <a:r>
              <a:rPr lang="en-GB" dirty="0" err="1"/>
              <a:t>videobijschriften</a:t>
            </a:r>
            <a:r>
              <a:rPr lang="en-GB" dirty="0"/>
              <a:t> </a:t>
            </a:r>
            <a:r>
              <a:rPr lang="en-GB" dirty="0" err="1"/>
              <a:t>en</a:t>
            </a:r>
            <a:r>
              <a:rPr lang="en-GB" dirty="0"/>
              <a:t> </a:t>
            </a:r>
            <a:r>
              <a:rPr lang="en-GB" dirty="0" err="1"/>
              <a:t>vooraf</a:t>
            </a:r>
            <a:r>
              <a:rPr lang="en-GB" dirty="0"/>
              <a:t> </a:t>
            </a:r>
            <a:r>
              <a:rPr lang="en-GB" dirty="0" err="1"/>
              <a:t>opgenomen</a:t>
            </a:r>
            <a:r>
              <a:rPr lang="en-GB" dirty="0"/>
              <a:t> </a:t>
            </a:r>
            <a:r>
              <a:rPr lang="en-GB" dirty="0" err="1"/>
              <a:t>audiobeschrijvingen</a:t>
            </a:r>
            <a:r>
              <a:rPr lang="en-GB" dirty="0"/>
              <a:t> </a:t>
            </a:r>
            <a:r>
              <a:rPr lang="en-GB" dirty="0" err="1"/>
              <a:t>hebben</a:t>
            </a:r>
            <a:endParaRPr lang="en-GB" dirty="0"/>
          </a:p>
        </p:txBody>
      </p:sp>
      <p:sp>
        <p:nvSpPr>
          <p:cNvPr id="12" name="Text Placeholder 11">
            <a:extLst>
              <a:ext uri="{FF2B5EF4-FFF2-40B4-BE49-F238E27FC236}">
                <a16:creationId xmlns:a16="http://schemas.microsoft.com/office/drawing/2014/main" id="{998BA591-8991-5E46-5FCF-B3DEFD1BD6DD}"/>
              </a:ext>
            </a:extLst>
          </p:cNvPr>
          <p:cNvSpPr>
            <a:spLocks noGrp="1"/>
          </p:cNvSpPr>
          <p:nvPr>
            <p:ph type="body" sz="quarter" idx="13"/>
          </p:nvPr>
        </p:nvSpPr>
        <p:spPr/>
        <p:txBody>
          <a:bodyPr>
            <a:normAutofit lnSpcReduction="10000"/>
          </a:bodyPr>
          <a:lstStyle/>
          <a:p>
            <a:endParaRPr lang="en-GB"/>
          </a:p>
        </p:txBody>
      </p:sp>
      <p:sp>
        <p:nvSpPr>
          <p:cNvPr id="13" name="Text Placeholder 12">
            <a:extLst>
              <a:ext uri="{FF2B5EF4-FFF2-40B4-BE49-F238E27FC236}">
                <a16:creationId xmlns:a16="http://schemas.microsoft.com/office/drawing/2014/main" id="{EF9E72B1-E081-EEEA-2FA0-2C03599CA97A}"/>
              </a:ext>
            </a:extLst>
          </p:cNvPr>
          <p:cNvSpPr>
            <a:spLocks noGrp="1"/>
          </p:cNvSpPr>
          <p:nvPr>
            <p:ph type="body" sz="quarter" idx="14"/>
          </p:nvPr>
        </p:nvSpPr>
        <p:spPr/>
        <p:txBody>
          <a:bodyPr/>
          <a:lstStyle/>
          <a:p>
            <a:r>
              <a:rPr lang="en-GB" dirty="0"/>
              <a:t>= </a:t>
            </a:r>
            <a:r>
              <a:rPr lang="en-GB" dirty="0" err="1"/>
              <a:t>Optimaal</a:t>
            </a:r>
            <a:r>
              <a:rPr lang="en-GB" dirty="0"/>
              <a:t> </a:t>
            </a:r>
            <a:r>
              <a:rPr lang="en-GB" dirty="0" err="1"/>
              <a:t>voor</a:t>
            </a:r>
            <a:r>
              <a:rPr lang="en-GB" dirty="0"/>
              <a:t> </a:t>
            </a:r>
            <a:r>
              <a:rPr lang="en-GB" dirty="0" err="1"/>
              <a:t>siteontwerp</a:t>
            </a:r>
            <a:endParaRPr lang="en-GB" dirty="0"/>
          </a:p>
          <a:p>
            <a:r>
              <a:rPr lang="en-GB" dirty="0"/>
              <a:t>Alles AA</a:t>
            </a:r>
          </a:p>
          <a:p>
            <a:r>
              <a:rPr lang="en-GB" dirty="0" err="1"/>
              <a:t>Maximale</a:t>
            </a:r>
            <a:r>
              <a:rPr lang="en-GB" dirty="0"/>
              <a:t> </a:t>
            </a:r>
            <a:r>
              <a:rPr lang="en-GB" dirty="0" err="1"/>
              <a:t>constrastopties</a:t>
            </a:r>
            <a:r>
              <a:rPr lang="en-GB" dirty="0"/>
              <a:t>, </a:t>
            </a:r>
            <a:r>
              <a:rPr lang="en-GB" dirty="0" err="1"/>
              <a:t>gebarentaaltolken</a:t>
            </a:r>
            <a:r>
              <a:rPr lang="en-GB" dirty="0"/>
              <a:t> </a:t>
            </a:r>
            <a:r>
              <a:rPr lang="en-GB" dirty="0" err="1"/>
              <a:t>voor</a:t>
            </a:r>
            <a:r>
              <a:rPr lang="en-GB" dirty="0"/>
              <a:t> audio- of video-</a:t>
            </a:r>
            <a:r>
              <a:rPr lang="en-GB" dirty="0" err="1"/>
              <a:t>inhoud</a:t>
            </a:r>
            <a:r>
              <a:rPr lang="en-GB" dirty="0"/>
              <a:t> </a:t>
            </a:r>
            <a:r>
              <a:rPr lang="en-GB" dirty="0" err="1"/>
              <a:t>en</a:t>
            </a:r>
            <a:r>
              <a:rPr lang="en-GB" dirty="0"/>
              <a:t> </a:t>
            </a:r>
            <a:r>
              <a:rPr lang="en-GB" dirty="0" err="1"/>
              <a:t>uitbreidbare</a:t>
            </a:r>
            <a:r>
              <a:rPr lang="en-GB" dirty="0"/>
              <a:t> </a:t>
            </a:r>
            <a:r>
              <a:rPr lang="en-GB" dirty="0" err="1"/>
              <a:t>afkortingen</a:t>
            </a:r>
            <a:endParaRPr lang="en-GB" dirty="0"/>
          </a:p>
        </p:txBody>
      </p:sp>
      <p:sp>
        <p:nvSpPr>
          <p:cNvPr id="14" name="Text Placeholder 13">
            <a:extLst>
              <a:ext uri="{FF2B5EF4-FFF2-40B4-BE49-F238E27FC236}">
                <a16:creationId xmlns:a16="http://schemas.microsoft.com/office/drawing/2014/main" id="{AF501A83-0777-69D9-1BF9-F96848E045F5}"/>
              </a:ext>
            </a:extLst>
          </p:cNvPr>
          <p:cNvSpPr>
            <a:spLocks noGrp="1"/>
          </p:cNvSpPr>
          <p:nvPr>
            <p:ph type="body" sz="quarter" idx="15"/>
          </p:nvPr>
        </p:nvSpPr>
        <p:spPr/>
        <p:txBody>
          <a:bodyPr>
            <a:normAutofit lnSpcReduction="10000"/>
          </a:bodyPr>
          <a:lstStyle/>
          <a:p>
            <a:endParaRPr lang="en-GB"/>
          </a:p>
        </p:txBody>
      </p:sp>
      <p:sp>
        <p:nvSpPr>
          <p:cNvPr id="15" name="Text Placeholder 14">
            <a:extLst>
              <a:ext uri="{FF2B5EF4-FFF2-40B4-BE49-F238E27FC236}">
                <a16:creationId xmlns:a16="http://schemas.microsoft.com/office/drawing/2014/main" id="{8EBE64EC-7722-2E52-3F39-AF956F6C7868}"/>
              </a:ext>
            </a:extLst>
          </p:cNvPr>
          <p:cNvSpPr>
            <a:spLocks noGrp="1"/>
          </p:cNvSpPr>
          <p:nvPr>
            <p:ph type="body" sz="quarter" idx="19"/>
          </p:nvPr>
        </p:nvSpPr>
        <p:spPr/>
        <p:txBody>
          <a:bodyPr/>
          <a:lstStyle/>
          <a:p>
            <a:endParaRPr lang="en-GB"/>
          </a:p>
        </p:txBody>
      </p:sp>
      <p:sp>
        <p:nvSpPr>
          <p:cNvPr id="4" name="Oval 3">
            <a:extLst>
              <a:ext uri="{FF2B5EF4-FFF2-40B4-BE49-F238E27FC236}">
                <a16:creationId xmlns:a16="http://schemas.microsoft.com/office/drawing/2014/main" id="{64029D54-7E91-18AC-EC07-F9B66B909FAE}"/>
              </a:ext>
            </a:extLst>
          </p:cNvPr>
          <p:cNvSpPr/>
          <p:nvPr/>
        </p:nvSpPr>
        <p:spPr>
          <a:xfrm>
            <a:off x="7874111" y="368331"/>
            <a:ext cx="1119200" cy="11192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BE" dirty="0">
                <a:solidFill>
                  <a:schemeClr val="tx1"/>
                </a:solidFill>
                <a:latin typeface="+mj-lt"/>
              </a:rPr>
              <a:t>WCAG</a:t>
            </a:r>
          </a:p>
          <a:p>
            <a:pPr algn="ctr"/>
            <a:r>
              <a:rPr lang="en-BE" sz="1100" dirty="0">
                <a:solidFill>
                  <a:schemeClr val="tx1"/>
                </a:solidFill>
                <a:latin typeface="+mj-lt"/>
              </a:rPr>
              <a:t>Principles</a:t>
            </a:r>
          </a:p>
        </p:txBody>
      </p:sp>
      <p:sp>
        <p:nvSpPr>
          <p:cNvPr id="5" name="Rounded Rectangle 4">
            <a:extLst>
              <a:ext uri="{FF2B5EF4-FFF2-40B4-BE49-F238E27FC236}">
                <a16:creationId xmlns:a16="http://schemas.microsoft.com/office/drawing/2014/main" id="{059C034A-517E-1E02-D6C1-8F2DF203727D}"/>
              </a:ext>
            </a:extLst>
          </p:cNvPr>
          <p:cNvSpPr/>
          <p:nvPr/>
        </p:nvSpPr>
        <p:spPr>
          <a:xfrm>
            <a:off x="-3219868" y="844702"/>
            <a:ext cx="2957263" cy="1856630"/>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2D3DD8E0-DFB7-03ED-1C0B-FBC5A69594F6}"/>
              </a:ext>
            </a:extLst>
          </p:cNvPr>
          <p:cNvSpPr/>
          <p:nvPr/>
        </p:nvSpPr>
        <p:spPr>
          <a:xfrm>
            <a:off x="4899932" y="1550423"/>
            <a:ext cx="595835" cy="27298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50" b="1" dirty="0">
                <a:solidFill>
                  <a:srgbClr val="7E1C74"/>
                </a:solidFill>
                <a:latin typeface="Aptos SemiBold" panose="020B0004020202020204" pitchFamily="34" charset="0"/>
              </a:rPr>
              <a:t>AAA</a:t>
            </a:r>
            <a:endParaRPr lang="en-GB" sz="1050" b="1" i="0" dirty="0">
              <a:solidFill>
                <a:srgbClr val="7E1C74"/>
              </a:solidFill>
              <a:latin typeface="Aptos SemiBold" panose="020B0004020202020204" pitchFamily="34" charset="0"/>
            </a:endParaRPr>
          </a:p>
        </p:txBody>
      </p:sp>
      <p:sp>
        <p:nvSpPr>
          <p:cNvPr id="17" name="Rounded Rectangle 16">
            <a:extLst>
              <a:ext uri="{FF2B5EF4-FFF2-40B4-BE49-F238E27FC236}">
                <a16:creationId xmlns:a16="http://schemas.microsoft.com/office/drawing/2014/main" id="{12B0A33B-852C-3B81-B1DB-56CAD7ADC3E4}"/>
              </a:ext>
            </a:extLst>
          </p:cNvPr>
          <p:cNvSpPr/>
          <p:nvPr/>
        </p:nvSpPr>
        <p:spPr>
          <a:xfrm>
            <a:off x="865260" y="1544031"/>
            <a:ext cx="595835" cy="27298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50" b="1" i="0" dirty="0">
                <a:solidFill>
                  <a:srgbClr val="423A75"/>
                </a:solidFill>
                <a:latin typeface="Aptos SemiBold" panose="020B0004020202020204" pitchFamily="34" charset="0"/>
              </a:rPr>
              <a:t>AA</a:t>
            </a:r>
          </a:p>
        </p:txBody>
      </p:sp>
    </p:spTree>
    <p:extLst>
      <p:ext uri="{BB962C8B-B14F-4D97-AF65-F5344CB8AC3E}">
        <p14:creationId xmlns:p14="http://schemas.microsoft.com/office/powerpoint/2010/main" val="293703525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918801-4ED3-7531-496F-8A9873EFE68B}"/>
              </a:ext>
            </a:extLst>
          </p:cNvPr>
          <p:cNvSpPr>
            <a:spLocks noGrp="1"/>
          </p:cNvSpPr>
          <p:nvPr>
            <p:ph idx="1"/>
          </p:nvPr>
        </p:nvSpPr>
        <p:spPr/>
        <p:txBody>
          <a:bodyPr/>
          <a:lstStyle/>
          <a:p>
            <a:r>
              <a:rPr lang="en-GB" dirty="0" err="1"/>
              <a:t>Verplicht</a:t>
            </a:r>
            <a:r>
              <a:rPr lang="en-GB" dirty="0"/>
              <a:t> </a:t>
            </a:r>
            <a:r>
              <a:rPr lang="en-GB" dirty="0" err="1"/>
              <a:t>voor</a:t>
            </a:r>
            <a:r>
              <a:rPr lang="en-GB" dirty="0"/>
              <a:t> </a:t>
            </a:r>
            <a:r>
              <a:rPr lang="en-GB" dirty="0" err="1"/>
              <a:t>publieke</a:t>
            </a:r>
            <a:r>
              <a:rPr lang="en-GB" dirty="0"/>
              <a:t> sector</a:t>
            </a:r>
          </a:p>
          <a:p>
            <a:r>
              <a:rPr lang="en-GB" dirty="0"/>
              <a:t>Extra link in footer </a:t>
            </a:r>
            <a:r>
              <a:rPr lang="en-GB" dirty="0">
                <a:sym typeface="Wingdings" pitchFamily="2" charset="2"/>
              </a:rPr>
              <a:t> extra </a:t>
            </a:r>
            <a:r>
              <a:rPr lang="en-GB" dirty="0" err="1">
                <a:sym typeface="Wingdings" pitchFamily="2" charset="2"/>
              </a:rPr>
              <a:t>webpagina</a:t>
            </a:r>
            <a:endParaRPr lang="en-GB" dirty="0">
              <a:sym typeface="Wingdings" pitchFamily="2" charset="2"/>
            </a:endParaRPr>
          </a:p>
          <a:p>
            <a:r>
              <a:rPr lang="en-GB" dirty="0">
                <a:sym typeface="Wingdings" pitchFamily="2" charset="2"/>
              </a:rPr>
              <a:t>Hoe compliant is je </a:t>
            </a:r>
            <a:r>
              <a:rPr lang="en-GB" dirty="0" err="1">
                <a:sym typeface="Wingdings" pitchFamily="2" charset="2"/>
              </a:rPr>
              <a:t>toepassing</a:t>
            </a:r>
            <a:r>
              <a:rPr lang="en-GB" dirty="0">
                <a:sym typeface="Wingdings" pitchFamily="2" charset="2"/>
              </a:rPr>
              <a:t>?</a:t>
            </a:r>
          </a:p>
          <a:p>
            <a:r>
              <a:rPr lang="en-GB" dirty="0" err="1">
                <a:sym typeface="Wingdings" pitchFamily="2" charset="2"/>
              </a:rPr>
              <a:t>Welke</a:t>
            </a:r>
            <a:r>
              <a:rPr lang="en-GB" dirty="0">
                <a:sym typeface="Wingdings" pitchFamily="2" charset="2"/>
              </a:rPr>
              <a:t> </a:t>
            </a:r>
            <a:r>
              <a:rPr lang="en-GB" dirty="0" err="1">
                <a:sym typeface="Wingdings" pitchFamily="2" charset="2"/>
              </a:rPr>
              <a:t>alternatieven</a:t>
            </a:r>
            <a:r>
              <a:rPr lang="en-GB" dirty="0">
                <a:sym typeface="Wingdings" pitchFamily="2" charset="2"/>
              </a:rPr>
              <a:t> </a:t>
            </a:r>
            <a:r>
              <a:rPr lang="en-GB" dirty="0" err="1">
                <a:sym typeface="Wingdings" pitchFamily="2" charset="2"/>
              </a:rPr>
              <a:t>beid</a:t>
            </a:r>
            <a:r>
              <a:rPr lang="en-GB" dirty="0">
                <a:sym typeface="Wingdings" pitchFamily="2" charset="2"/>
              </a:rPr>
              <a:t> je </a:t>
            </a:r>
            <a:r>
              <a:rPr lang="en-GB" dirty="0" err="1">
                <a:sym typeface="Wingdings" pitchFamily="2" charset="2"/>
              </a:rPr>
              <a:t>voor</a:t>
            </a:r>
            <a:r>
              <a:rPr lang="en-GB" dirty="0">
                <a:sym typeface="Wingdings" pitchFamily="2" charset="2"/>
              </a:rPr>
              <a:t> </a:t>
            </a:r>
            <a:r>
              <a:rPr lang="en-GB" dirty="0" err="1">
                <a:sym typeface="Wingdings" pitchFamily="2" charset="2"/>
              </a:rPr>
              <a:t>onderdelen</a:t>
            </a:r>
            <a:r>
              <a:rPr lang="en-GB" dirty="0">
                <a:sym typeface="Wingdings" pitchFamily="2" charset="2"/>
              </a:rPr>
              <a:t> die minder </a:t>
            </a:r>
            <a:r>
              <a:rPr lang="en-GB" dirty="0" err="1">
                <a:sym typeface="Wingdings" pitchFamily="2" charset="2"/>
              </a:rPr>
              <a:t>toegankelijk</a:t>
            </a:r>
            <a:r>
              <a:rPr lang="en-GB" dirty="0">
                <a:sym typeface="Wingdings" pitchFamily="2" charset="2"/>
              </a:rPr>
              <a:t> </a:t>
            </a:r>
            <a:r>
              <a:rPr lang="en-GB" dirty="0" err="1">
                <a:sym typeface="Wingdings" pitchFamily="2" charset="2"/>
              </a:rPr>
              <a:t>zijn</a:t>
            </a:r>
            <a:r>
              <a:rPr lang="en-GB" dirty="0">
                <a:sym typeface="Wingdings" pitchFamily="2" charset="2"/>
              </a:rPr>
              <a:t>?</a:t>
            </a:r>
          </a:p>
          <a:p>
            <a:r>
              <a:rPr lang="en-GB" dirty="0" err="1">
                <a:sym typeface="Wingdings" pitchFamily="2" charset="2"/>
              </a:rPr>
              <a:t>Aanpassingen</a:t>
            </a:r>
            <a:r>
              <a:rPr lang="en-GB" dirty="0">
                <a:sym typeface="Wingdings" pitchFamily="2" charset="2"/>
              </a:rPr>
              <a:t> op </a:t>
            </a:r>
            <a:r>
              <a:rPr lang="en-GB" dirty="0" err="1">
                <a:sym typeface="Wingdings" pitchFamily="2" charset="2"/>
              </a:rPr>
              <a:t>korte</a:t>
            </a:r>
            <a:r>
              <a:rPr lang="en-GB" dirty="0">
                <a:sym typeface="Wingdings" pitchFamily="2" charset="2"/>
              </a:rPr>
              <a:t> </a:t>
            </a:r>
            <a:r>
              <a:rPr lang="en-GB" dirty="0" err="1">
                <a:sym typeface="Wingdings" pitchFamily="2" charset="2"/>
              </a:rPr>
              <a:t>en</a:t>
            </a:r>
            <a:r>
              <a:rPr lang="en-GB" dirty="0">
                <a:sym typeface="Wingdings" pitchFamily="2" charset="2"/>
              </a:rPr>
              <a:t> </a:t>
            </a:r>
            <a:r>
              <a:rPr lang="en-GB" dirty="0" err="1">
                <a:sym typeface="Wingdings" pitchFamily="2" charset="2"/>
              </a:rPr>
              <a:t>lange</a:t>
            </a:r>
            <a:r>
              <a:rPr lang="en-GB" dirty="0">
                <a:sym typeface="Wingdings" pitchFamily="2" charset="2"/>
              </a:rPr>
              <a:t> </a:t>
            </a:r>
            <a:r>
              <a:rPr lang="en-GB" dirty="0" err="1">
                <a:sym typeface="Wingdings" pitchFamily="2" charset="2"/>
              </a:rPr>
              <a:t>termijn</a:t>
            </a:r>
            <a:endParaRPr lang="en-GB" dirty="0"/>
          </a:p>
        </p:txBody>
      </p:sp>
      <p:sp>
        <p:nvSpPr>
          <p:cNvPr id="3" name="Title 2">
            <a:extLst>
              <a:ext uri="{FF2B5EF4-FFF2-40B4-BE49-F238E27FC236}">
                <a16:creationId xmlns:a16="http://schemas.microsoft.com/office/drawing/2014/main" id="{80D8B129-1957-F74E-B2FF-3F63121125B4}"/>
              </a:ext>
            </a:extLst>
          </p:cNvPr>
          <p:cNvSpPr>
            <a:spLocks noGrp="1"/>
          </p:cNvSpPr>
          <p:nvPr>
            <p:ph type="title"/>
          </p:nvPr>
        </p:nvSpPr>
        <p:spPr/>
        <p:txBody>
          <a:bodyPr/>
          <a:lstStyle/>
          <a:p>
            <a:r>
              <a:rPr lang="en-GB" dirty="0"/>
              <a:t>Eu-</a:t>
            </a:r>
            <a:r>
              <a:rPr lang="en-GB" dirty="0" err="1"/>
              <a:t>conformiteitsverklaring</a:t>
            </a:r>
            <a:endParaRPr lang="en-GB" dirty="0"/>
          </a:p>
        </p:txBody>
      </p:sp>
      <p:sp>
        <p:nvSpPr>
          <p:cNvPr id="4" name="Text Placeholder 3">
            <a:extLst>
              <a:ext uri="{FF2B5EF4-FFF2-40B4-BE49-F238E27FC236}">
                <a16:creationId xmlns:a16="http://schemas.microsoft.com/office/drawing/2014/main" id="{FA246B97-F52D-E6B9-771E-6BCED152097F}"/>
              </a:ext>
            </a:extLst>
          </p:cNvPr>
          <p:cNvSpPr>
            <a:spLocks noGrp="1"/>
          </p:cNvSpPr>
          <p:nvPr>
            <p:ph type="body" sz="quarter" idx="19"/>
          </p:nvPr>
        </p:nvSpPr>
        <p:spPr/>
        <p:txBody>
          <a:bodyPr/>
          <a:lstStyle/>
          <a:p>
            <a:r>
              <a:rPr lang="en-GB" dirty="0"/>
              <a:t>WCAG</a:t>
            </a:r>
          </a:p>
        </p:txBody>
      </p:sp>
      <p:pic>
        <p:nvPicPr>
          <p:cNvPr id="5" name="Google Shape;348;g2ee60cce410_0_34">
            <a:extLst>
              <a:ext uri="{FF2B5EF4-FFF2-40B4-BE49-F238E27FC236}">
                <a16:creationId xmlns:a16="http://schemas.microsoft.com/office/drawing/2014/main" id="{71C1F196-CD73-23BB-D85B-5946C11DC58B}"/>
              </a:ext>
            </a:extLst>
          </p:cNvPr>
          <p:cNvPicPr preferRelativeResize="0"/>
          <p:nvPr/>
        </p:nvPicPr>
        <p:blipFill>
          <a:blip r:embed="rId2">
            <a:alphaModFix/>
          </a:blip>
          <a:stretch>
            <a:fillRect/>
          </a:stretch>
        </p:blipFill>
        <p:spPr>
          <a:xfrm>
            <a:off x="4803825" y="2571750"/>
            <a:ext cx="4453294" cy="2350058"/>
          </a:xfrm>
          <a:prstGeom prst="rect">
            <a:avLst/>
          </a:prstGeom>
          <a:noFill/>
          <a:ln>
            <a:noFill/>
          </a:ln>
        </p:spPr>
      </p:pic>
    </p:spTree>
    <p:extLst>
      <p:ext uri="{BB962C8B-B14F-4D97-AF65-F5344CB8AC3E}">
        <p14:creationId xmlns:p14="http://schemas.microsoft.com/office/powerpoint/2010/main" val="172739135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19" name="Text Placeholder 18">
            <a:extLst>
              <a:ext uri="{FF2B5EF4-FFF2-40B4-BE49-F238E27FC236}">
                <a16:creationId xmlns:a16="http://schemas.microsoft.com/office/drawing/2014/main" id="{A96D2C2E-8B44-370A-511D-BFD5507D4760}"/>
              </a:ext>
            </a:extLst>
          </p:cNvPr>
          <p:cNvSpPr>
            <a:spLocks noGrp="1"/>
          </p:cNvSpPr>
          <p:nvPr>
            <p:ph type="body" sz="quarter" idx="19"/>
          </p:nvPr>
        </p:nvSpPr>
        <p:spPr/>
        <p:txBody>
          <a:bodyPr/>
          <a:lstStyle/>
          <a:p>
            <a:endParaRPr lang="en-GB"/>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nl-NL"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nl-NL"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
        <p:nvSpPr>
          <p:cNvPr id="10" name="Rounded Rectangle 9">
            <a:extLst>
              <a:ext uri="{FF2B5EF4-FFF2-40B4-BE49-F238E27FC236}">
                <a16:creationId xmlns:a16="http://schemas.microsoft.com/office/drawing/2014/main" id="{340AE80F-4385-C430-BDA8-FC9C5D94272E}"/>
              </a:ext>
            </a:extLst>
          </p:cNvPr>
          <p:cNvSpPr/>
          <p:nvPr/>
        </p:nvSpPr>
        <p:spPr>
          <a:xfrm>
            <a:off x="4696920"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nl-NL" sz="1400">
                <a:solidFill>
                  <a:schemeClr val="tx2"/>
                </a:solidFill>
                <a:latin typeface="Arial" panose="020B0604020202020204" pitchFamily="34" charset="0"/>
              </a:rPr>
              <a:t>04</a:t>
            </a:r>
          </a:p>
          <a:p>
            <a:pPr algn="ctr">
              <a:lnSpc>
                <a:spcPct val="150000"/>
              </a:lnSpc>
            </a:pPr>
            <a:r>
              <a:rPr lang="en-GB" sz="1800">
                <a:solidFill>
                  <a:schemeClr val="tx2"/>
                </a:solidFill>
                <a:latin typeface="+mj-lt"/>
              </a:rPr>
              <a:t>Robust</a:t>
            </a:r>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nl-NL"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11" name="TextBox 10">
            <a:extLst>
              <a:ext uri="{FF2B5EF4-FFF2-40B4-BE49-F238E27FC236}">
                <a16:creationId xmlns:a16="http://schemas.microsoft.com/office/drawing/2014/main" id="{B4388A1C-A035-3BA3-20C9-CCDEA0B3A005}"/>
              </a:ext>
            </a:extLst>
          </p:cNvPr>
          <p:cNvSpPr txBox="1"/>
          <p:nvPr/>
        </p:nvSpPr>
        <p:spPr>
          <a:xfrm>
            <a:off x="1734562" y="2265264"/>
            <a:ext cx="1731524" cy="261610"/>
          </a:xfrm>
          <a:prstGeom prst="rect">
            <a:avLst/>
          </a:prstGeom>
          <a:noFill/>
        </p:spPr>
        <p:txBody>
          <a:bodyPr wrap="square" rtlCol="0">
            <a:spAutoFit/>
          </a:bodyPr>
          <a:lstStyle/>
          <a:p>
            <a:pPr algn="ctr"/>
            <a:r>
              <a:rPr lang="en-BE" sz="1100">
                <a:solidFill>
                  <a:schemeClr val="tx2"/>
                </a:solidFill>
              </a:rPr>
              <a:t>Waarneembaar</a:t>
            </a:r>
          </a:p>
        </p:txBody>
      </p:sp>
      <p:sp>
        <p:nvSpPr>
          <p:cNvPr id="12" name="TextBox 11">
            <a:extLst>
              <a:ext uri="{FF2B5EF4-FFF2-40B4-BE49-F238E27FC236}">
                <a16:creationId xmlns:a16="http://schemas.microsoft.com/office/drawing/2014/main" id="{23519E49-783E-E2D6-80B2-841D7C0EF353}"/>
              </a:ext>
            </a:extLst>
          </p:cNvPr>
          <p:cNvSpPr txBox="1"/>
          <p:nvPr/>
        </p:nvSpPr>
        <p:spPr>
          <a:xfrm>
            <a:off x="5800724" y="2265264"/>
            <a:ext cx="1731524" cy="261610"/>
          </a:xfrm>
          <a:prstGeom prst="rect">
            <a:avLst/>
          </a:prstGeom>
          <a:noFill/>
        </p:spPr>
        <p:txBody>
          <a:bodyPr wrap="square" rtlCol="0">
            <a:spAutoFit/>
          </a:bodyPr>
          <a:lstStyle/>
          <a:p>
            <a:pPr algn="ctr"/>
            <a:r>
              <a:rPr lang="en-BE" sz="1100">
                <a:solidFill>
                  <a:schemeClr val="tx2"/>
                </a:solidFill>
              </a:rPr>
              <a:t>Bedienbaar</a:t>
            </a:r>
          </a:p>
        </p:txBody>
      </p:sp>
      <p:sp>
        <p:nvSpPr>
          <p:cNvPr id="13" name="TextBox 12">
            <a:extLst>
              <a:ext uri="{FF2B5EF4-FFF2-40B4-BE49-F238E27FC236}">
                <a16:creationId xmlns:a16="http://schemas.microsoft.com/office/drawing/2014/main" id="{02045E4D-CCE3-1170-9864-20454D37B40D}"/>
              </a:ext>
            </a:extLst>
          </p:cNvPr>
          <p:cNvSpPr txBox="1"/>
          <p:nvPr/>
        </p:nvSpPr>
        <p:spPr>
          <a:xfrm>
            <a:off x="1734562" y="3909239"/>
            <a:ext cx="1731524" cy="261610"/>
          </a:xfrm>
          <a:prstGeom prst="rect">
            <a:avLst/>
          </a:prstGeom>
          <a:noFill/>
        </p:spPr>
        <p:txBody>
          <a:bodyPr wrap="square" rtlCol="0">
            <a:spAutoFit/>
          </a:bodyPr>
          <a:lstStyle/>
          <a:p>
            <a:pPr algn="ctr"/>
            <a:r>
              <a:rPr lang="en-BE" sz="1100">
                <a:solidFill>
                  <a:schemeClr val="tx2"/>
                </a:solidFill>
              </a:rPr>
              <a:t>Begrijpelijk</a:t>
            </a:r>
          </a:p>
        </p:txBody>
      </p:sp>
      <p:sp>
        <p:nvSpPr>
          <p:cNvPr id="14" name="TextBox 13">
            <a:extLst>
              <a:ext uri="{FF2B5EF4-FFF2-40B4-BE49-F238E27FC236}">
                <a16:creationId xmlns:a16="http://schemas.microsoft.com/office/drawing/2014/main" id="{FE3133BC-9C19-10CE-0651-F835949D9F65}"/>
              </a:ext>
            </a:extLst>
          </p:cNvPr>
          <p:cNvSpPr txBox="1"/>
          <p:nvPr/>
        </p:nvSpPr>
        <p:spPr>
          <a:xfrm>
            <a:off x="5800724" y="3909239"/>
            <a:ext cx="1731524" cy="261610"/>
          </a:xfrm>
          <a:prstGeom prst="rect">
            <a:avLst/>
          </a:prstGeom>
          <a:noFill/>
        </p:spPr>
        <p:txBody>
          <a:bodyPr wrap="square" rtlCol="0">
            <a:spAutoFit/>
          </a:bodyPr>
          <a:lstStyle/>
          <a:p>
            <a:pPr algn="ctr"/>
            <a:r>
              <a:rPr lang="en-BE" sz="1100">
                <a:solidFill>
                  <a:schemeClr val="tx2"/>
                </a:solidFill>
              </a:rPr>
              <a:t>Robuust</a:t>
            </a:r>
          </a:p>
        </p:txBody>
      </p:sp>
    </p:spTree>
    <p:extLst>
      <p:ext uri="{BB962C8B-B14F-4D97-AF65-F5344CB8AC3E}">
        <p14:creationId xmlns:p14="http://schemas.microsoft.com/office/powerpoint/2010/main" val="19946104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21" name="Text Placeholder 20">
            <a:extLst>
              <a:ext uri="{FF2B5EF4-FFF2-40B4-BE49-F238E27FC236}">
                <a16:creationId xmlns:a16="http://schemas.microsoft.com/office/drawing/2014/main" id="{A9C0F2A4-A78B-170D-C156-9CD12E6CE981}"/>
              </a:ext>
            </a:extLst>
          </p:cNvPr>
          <p:cNvSpPr>
            <a:spLocks noGrp="1"/>
          </p:cNvSpPr>
          <p:nvPr>
            <p:ph type="body" sz="quarter" idx="19"/>
          </p:nvPr>
        </p:nvSpPr>
        <p:spPr/>
        <p:txBody>
          <a:bodyPr/>
          <a:lstStyle/>
          <a:p>
            <a:endParaRPr lang="en-GB"/>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90000" tIns="90000" rIns="90000" bIns="288000" rtlCol="0" anchor="ctr"/>
          <a:lstStyle/>
          <a:p>
            <a:pPr algn="ctr">
              <a:lnSpc>
                <a:spcPct val="150000"/>
              </a:lnSpc>
            </a:pPr>
            <a:r>
              <a:rPr lang="en-GB"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90000" tIns="90000" rIns="90000" bIns="288000" rtlCol="0" anchor="ctr"/>
          <a:lstStyle/>
          <a:p>
            <a:pPr algn="ctr">
              <a:lnSpc>
                <a:spcPct val="150000"/>
              </a:lnSpc>
            </a:pPr>
            <a:r>
              <a:rPr lang="en-GB"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
        <p:nvSpPr>
          <p:cNvPr id="10" name="Rounded Rectangle 9">
            <a:extLst>
              <a:ext uri="{FF2B5EF4-FFF2-40B4-BE49-F238E27FC236}">
                <a16:creationId xmlns:a16="http://schemas.microsoft.com/office/drawing/2014/main" id="{340AE80F-4385-C430-BDA8-FC9C5D94272E}"/>
              </a:ext>
            </a:extLst>
          </p:cNvPr>
          <p:cNvSpPr/>
          <p:nvPr/>
        </p:nvSpPr>
        <p:spPr>
          <a:xfrm>
            <a:off x="4696920"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90000" tIns="90000" rIns="90000" bIns="288000" rtlCol="0" anchor="ctr"/>
          <a:lstStyle/>
          <a:p>
            <a:pPr algn="ctr">
              <a:lnSpc>
                <a:spcPct val="150000"/>
              </a:lnSpc>
            </a:pPr>
            <a:r>
              <a:rPr lang="en-GB" sz="1400">
                <a:solidFill>
                  <a:schemeClr val="tx2"/>
                </a:solidFill>
                <a:latin typeface="Arial" panose="020B0604020202020204" pitchFamily="34" charset="0"/>
              </a:rPr>
              <a:t>04</a:t>
            </a:r>
          </a:p>
          <a:p>
            <a:pPr algn="ctr">
              <a:lnSpc>
                <a:spcPct val="150000"/>
              </a:lnSpc>
            </a:pPr>
            <a:r>
              <a:rPr lang="en-GB" sz="1800">
                <a:solidFill>
                  <a:schemeClr val="tx2"/>
                </a:solidFill>
                <a:latin typeface="+mj-lt"/>
              </a:rPr>
              <a:t>Robust</a:t>
            </a:r>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8011622" cy="3131598"/>
          </a:xfrm>
          <a:prstGeom prst="roundRect">
            <a:avLst>
              <a:gd name="adj" fmla="val 2687"/>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t"/>
          <a:lstStyle/>
          <a:p>
            <a:pPr>
              <a:lnSpc>
                <a:spcPct val="150000"/>
              </a:lnSpc>
            </a:pPr>
            <a:r>
              <a:rPr lang="en-GB" sz="1400">
                <a:solidFill>
                  <a:schemeClr val="tx2"/>
                </a:solidFill>
                <a:latin typeface="Arial" panose="020B0604020202020204" pitchFamily="34" charset="0"/>
              </a:rPr>
              <a:t>01</a:t>
            </a:r>
          </a:p>
          <a:p>
            <a:pPr>
              <a:lnSpc>
                <a:spcPct val="150000"/>
              </a:lnSpc>
            </a:pPr>
            <a:r>
              <a:rPr lang="en-GB" sz="1800">
                <a:solidFill>
                  <a:schemeClr val="tx2"/>
                </a:solidFill>
                <a:latin typeface="+mj-lt"/>
              </a:rPr>
              <a:t>Perceivable</a:t>
            </a:r>
          </a:p>
        </p:txBody>
      </p:sp>
      <p:sp>
        <p:nvSpPr>
          <p:cNvPr id="7" name="TextBox 6">
            <a:extLst>
              <a:ext uri="{FF2B5EF4-FFF2-40B4-BE49-F238E27FC236}">
                <a16:creationId xmlns:a16="http://schemas.microsoft.com/office/drawing/2014/main" id="{DC5160FC-2892-94DB-C74B-08C07D4D09B6}"/>
              </a:ext>
            </a:extLst>
          </p:cNvPr>
          <p:cNvSpPr txBox="1"/>
          <p:nvPr/>
        </p:nvSpPr>
        <p:spPr>
          <a:xfrm>
            <a:off x="889000" y="2334553"/>
            <a:ext cx="7349067" cy="830997"/>
          </a:xfrm>
          <a:prstGeom prst="rect">
            <a:avLst/>
          </a:prstGeom>
          <a:noFill/>
        </p:spPr>
        <p:txBody>
          <a:bodyPr wrap="square" rtlCol="0">
            <a:spAutoFit/>
          </a:bodyPr>
          <a:lstStyle/>
          <a:p>
            <a:r>
              <a:rPr lang="en-GB" sz="1600">
                <a:solidFill>
                  <a:schemeClr val="tx2"/>
                </a:solidFill>
                <a:effectLst/>
                <a:ea typeface="Aptos" panose="020B0004020202020204" pitchFamily="34" charset="0"/>
                <a:cs typeface="Times New Roman" panose="02020603050405020304" pitchFamily="18" charset="0"/>
              </a:rPr>
              <a:t>The information and user interface components of websites and mobile applications must be presented in a way that enables users to perceive them clearly regardless of any visual or hearing impairment.</a:t>
            </a:r>
            <a:r>
              <a:rPr lang="en-GB" sz="1600">
                <a:solidFill>
                  <a:schemeClr val="tx2"/>
                </a:solidFill>
                <a:effectLst/>
              </a:rPr>
              <a:t> </a:t>
            </a:r>
            <a:endParaRPr lang="en-GB" sz="1600">
              <a:solidFill>
                <a:schemeClr val="tx2"/>
              </a:solidFill>
            </a:endParaRPr>
          </a:p>
        </p:txBody>
      </p:sp>
      <p:cxnSp>
        <p:nvCxnSpPr>
          <p:cNvPr id="12" name="Straight Connector 11">
            <a:extLst>
              <a:ext uri="{FF2B5EF4-FFF2-40B4-BE49-F238E27FC236}">
                <a16:creationId xmlns:a16="http://schemas.microsoft.com/office/drawing/2014/main" id="{6A38A7F5-A305-7CA3-E3D8-D05DFAFCB0A7}"/>
              </a:ext>
            </a:extLst>
          </p:cNvPr>
          <p:cNvCxnSpPr/>
          <p:nvPr/>
        </p:nvCxnSpPr>
        <p:spPr>
          <a:xfrm>
            <a:off x="889000" y="2143728"/>
            <a:ext cx="7349067" cy="0"/>
          </a:xfrm>
          <a:prstGeom prst="line">
            <a:avLst/>
          </a:prstGeom>
          <a:ln w="127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E6DBF2C1-7479-58B0-66EF-C9729B0C731B}"/>
              </a:ext>
            </a:extLst>
          </p:cNvPr>
          <p:cNvSpPr/>
          <p:nvPr/>
        </p:nvSpPr>
        <p:spPr>
          <a:xfrm>
            <a:off x="981315" y="3362866"/>
            <a:ext cx="1956438" cy="33020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solely visual clues</a:t>
            </a:r>
          </a:p>
        </p:txBody>
      </p:sp>
      <p:sp>
        <p:nvSpPr>
          <p:cNvPr id="14" name="Rounded Rectangle 13">
            <a:extLst>
              <a:ext uri="{FF2B5EF4-FFF2-40B4-BE49-F238E27FC236}">
                <a16:creationId xmlns:a16="http://schemas.microsoft.com/office/drawing/2014/main" id="{D21201FC-7C26-E4C9-EDA4-DC85D40BAE76}"/>
              </a:ext>
            </a:extLst>
          </p:cNvPr>
          <p:cNvSpPr/>
          <p:nvPr/>
        </p:nvSpPr>
        <p:spPr>
          <a:xfrm>
            <a:off x="3033850" y="3362866"/>
            <a:ext cx="3172073" cy="33020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tx1"/>
                </a:solidFill>
              </a:rPr>
              <a:t>Text alternatives for non-text content</a:t>
            </a:r>
          </a:p>
        </p:txBody>
      </p:sp>
      <p:sp>
        <p:nvSpPr>
          <p:cNvPr id="15" name="Rounded Rectangle 14">
            <a:extLst>
              <a:ext uri="{FF2B5EF4-FFF2-40B4-BE49-F238E27FC236}">
                <a16:creationId xmlns:a16="http://schemas.microsoft.com/office/drawing/2014/main" id="{2B482982-3665-C4F1-ACBE-33F8E9C39D15}"/>
              </a:ext>
            </a:extLst>
          </p:cNvPr>
          <p:cNvSpPr/>
          <p:nvPr/>
        </p:nvSpPr>
        <p:spPr>
          <a:xfrm>
            <a:off x="981315" y="3781155"/>
            <a:ext cx="1372779" cy="33020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err="1">
                <a:solidFill>
                  <a:schemeClr val="tx1"/>
                </a:solidFill>
              </a:rPr>
              <a:t>Color</a:t>
            </a:r>
            <a:r>
              <a:rPr lang="en-GB" sz="1200">
                <a:solidFill>
                  <a:schemeClr val="tx1"/>
                </a:solidFill>
              </a:rPr>
              <a:t> contrast</a:t>
            </a:r>
          </a:p>
        </p:txBody>
      </p:sp>
      <p:sp>
        <p:nvSpPr>
          <p:cNvPr id="16" name="Rounded Rectangle 15">
            <a:extLst>
              <a:ext uri="{FF2B5EF4-FFF2-40B4-BE49-F238E27FC236}">
                <a16:creationId xmlns:a16="http://schemas.microsoft.com/office/drawing/2014/main" id="{4350403E-7D48-C0BE-8C3B-A68153525BE2}"/>
              </a:ext>
            </a:extLst>
          </p:cNvPr>
          <p:cNvSpPr/>
          <p:nvPr/>
        </p:nvSpPr>
        <p:spPr>
          <a:xfrm>
            <a:off x="2469646" y="3781155"/>
            <a:ext cx="3369451" cy="33020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Content adaptable for all users (scalable)</a:t>
            </a:r>
          </a:p>
        </p:txBody>
      </p:sp>
    </p:spTree>
    <p:extLst>
      <p:ext uri="{BB962C8B-B14F-4D97-AF65-F5344CB8AC3E}">
        <p14:creationId xmlns:p14="http://schemas.microsoft.com/office/powerpoint/2010/main" val="2301152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15" name="Text Placeholder 14">
            <a:extLst>
              <a:ext uri="{FF2B5EF4-FFF2-40B4-BE49-F238E27FC236}">
                <a16:creationId xmlns:a16="http://schemas.microsoft.com/office/drawing/2014/main" id="{6D8F6AEB-C8F8-B15B-D29E-82CE8EC93C4C}"/>
              </a:ext>
            </a:extLst>
          </p:cNvPr>
          <p:cNvSpPr>
            <a:spLocks noGrp="1"/>
          </p:cNvSpPr>
          <p:nvPr>
            <p:ph type="body" sz="quarter" idx="19"/>
          </p:nvPr>
        </p:nvSpPr>
        <p:spPr/>
        <p:txBody>
          <a:bodyPr/>
          <a:lstStyle/>
          <a:p>
            <a:endParaRPr lang="en-GB"/>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
        <p:nvSpPr>
          <p:cNvPr id="10" name="Rounded Rectangle 9">
            <a:extLst>
              <a:ext uri="{FF2B5EF4-FFF2-40B4-BE49-F238E27FC236}">
                <a16:creationId xmlns:a16="http://schemas.microsoft.com/office/drawing/2014/main" id="{340AE80F-4385-C430-BDA8-FC9C5D94272E}"/>
              </a:ext>
            </a:extLst>
          </p:cNvPr>
          <p:cNvSpPr/>
          <p:nvPr/>
        </p:nvSpPr>
        <p:spPr>
          <a:xfrm>
            <a:off x="4696920"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04</a:t>
            </a:r>
          </a:p>
          <a:p>
            <a:pPr algn="ctr">
              <a:lnSpc>
                <a:spcPct val="150000"/>
              </a:lnSpc>
            </a:pPr>
            <a:r>
              <a:rPr lang="en-GB" sz="1800">
                <a:solidFill>
                  <a:schemeClr val="tx2"/>
                </a:solidFill>
                <a:latin typeface="+mj-lt"/>
              </a:rPr>
              <a:t>Robust</a:t>
            </a:r>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Tree>
    <p:extLst>
      <p:ext uri="{BB962C8B-B14F-4D97-AF65-F5344CB8AC3E}">
        <p14:creationId xmlns:p14="http://schemas.microsoft.com/office/powerpoint/2010/main" val="163388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22" name="Text Placeholder 21">
            <a:extLst>
              <a:ext uri="{FF2B5EF4-FFF2-40B4-BE49-F238E27FC236}">
                <a16:creationId xmlns:a16="http://schemas.microsoft.com/office/drawing/2014/main" id="{322B1B50-3F97-F6C7-BDC3-BE9EC6E3D227}"/>
              </a:ext>
            </a:extLst>
          </p:cNvPr>
          <p:cNvSpPr>
            <a:spLocks noGrp="1"/>
          </p:cNvSpPr>
          <p:nvPr>
            <p:ph type="body" sz="quarter" idx="19"/>
          </p:nvPr>
        </p:nvSpPr>
        <p:spPr/>
        <p:txBody>
          <a:bodyPr/>
          <a:lstStyle/>
          <a:p>
            <a:endParaRPr lang="en-GB"/>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
        <p:nvSpPr>
          <p:cNvPr id="10" name="Rounded Rectangle 9">
            <a:extLst>
              <a:ext uri="{FF2B5EF4-FFF2-40B4-BE49-F238E27FC236}">
                <a16:creationId xmlns:a16="http://schemas.microsoft.com/office/drawing/2014/main" id="{340AE80F-4385-C430-BDA8-FC9C5D94272E}"/>
              </a:ext>
            </a:extLst>
          </p:cNvPr>
          <p:cNvSpPr/>
          <p:nvPr/>
        </p:nvSpPr>
        <p:spPr>
          <a:xfrm>
            <a:off x="4696920"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04</a:t>
            </a:r>
          </a:p>
          <a:p>
            <a:pPr algn="ctr">
              <a:lnSpc>
                <a:spcPct val="150000"/>
              </a:lnSpc>
            </a:pPr>
            <a:r>
              <a:rPr lang="en-GB" sz="1800">
                <a:solidFill>
                  <a:schemeClr val="tx2"/>
                </a:solidFill>
                <a:latin typeface="+mj-lt"/>
              </a:rPr>
              <a:t>Robust</a:t>
            </a:r>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8" name="Rounded Rectangle 7">
            <a:extLst>
              <a:ext uri="{FF2B5EF4-FFF2-40B4-BE49-F238E27FC236}">
                <a16:creationId xmlns:a16="http://schemas.microsoft.com/office/drawing/2014/main" id="{F882D9DD-561D-6983-F5F5-0DB0D994A0D8}"/>
              </a:ext>
            </a:extLst>
          </p:cNvPr>
          <p:cNvSpPr/>
          <p:nvPr/>
        </p:nvSpPr>
        <p:spPr>
          <a:xfrm>
            <a:off x="628650" y="1235085"/>
            <a:ext cx="8011622" cy="3131598"/>
          </a:xfrm>
          <a:prstGeom prst="roundRect">
            <a:avLst>
              <a:gd name="adj" fmla="val 3363"/>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t"/>
          <a:lstStyle/>
          <a:p>
            <a:pPr>
              <a:lnSpc>
                <a:spcPct val="150000"/>
              </a:lnSpc>
            </a:pPr>
            <a:r>
              <a:rPr lang="en-GB" sz="1400">
                <a:solidFill>
                  <a:schemeClr val="tx2"/>
                </a:solidFill>
                <a:latin typeface="Arial" panose="020B0604020202020204" pitchFamily="34" charset="0"/>
              </a:rPr>
              <a:t>02</a:t>
            </a:r>
          </a:p>
          <a:p>
            <a:pPr>
              <a:lnSpc>
                <a:spcPct val="150000"/>
              </a:lnSpc>
            </a:pPr>
            <a:r>
              <a:rPr lang="en-GB" sz="1800">
                <a:solidFill>
                  <a:schemeClr val="tx2"/>
                </a:solidFill>
                <a:latin typeface="+mj-lt"/>
              </a:rPr>
              <a:t>Operable</a:t>
            </a:r>
          </a:p>
        </p:txBody>
      </p:sp>
      <p:sp>
        <p:nvSpPr>
          <p:cNvPr id="7" name="TextBox 6">
            <a:extLst>
              <a:ext uri="{FF2B5EF4-FFF2-40B4-BE49-F238E27FC236}">
                <a16:creationId xmlns:a16="http://schemas.microsoft.com/office/drawing/2014/main" id="{A86AFEB9-E44B-B699-2D17-A08338468E7A}"/>
              </a:ext>
            </a:extLst>
          </p:cNvPr>
          <p:cNvSpPr txBox="1"/>
          <p:nvPr/>
        </p:nvSpPr>
        <p:spPr>
          <a:xfrm>
            <a:off x="889000" y="2293355"/>
            <a:ext cx="7349067" cy="584775"/>
          </a:xfrm>
          <a:prstGeom prst="rect">
            <a:avLst/>
          </a:prstGeom>
          <a:noFill/>
        </p:spPr>
        <p:txBody>
          <a:bodyPr wrap="square" rtlCol="0">
            <a:spAutoFit/>
          </a:bodyPr>
          <a:lstStyle/>
          <a:p>
            <a:r>
              <a:rPr lang="en-GB" sz="1600">
                <a:solidFill>
                  <a:schemeClr val="tx2"/>
                </a:solidFill>
                <a:effectLst/>
                <a:ea typeface="Aptos" panose="020B0004020202020204" pitchFamily="34" charset="0"/>
                <a:cs typeface="Times New Roman" panose="02020603050405020304" pitchFamily="18" charset="0"/>
              </a:rPr>
              <a:t>The functionality and navigation of the web and mobile user interface components must be usable.</a:t>
            </a:r>
            <a:endParaRPr lang="en-GB" sz="1600">
              <a:solidFill>
                <a:schemeClr val="tx2"/>
              </a:solidFill>
            </a:endParaRPr>
          </a:p>
        </p:txBody>
      </p:sp>
      <p:cxnSp>
        <p:nvCxnSpPr>
          <p:cNvPr id="11" name="Straight Connector 10">
            <a:extLst>
              <a:ext uri="{FF2B5EF4-FFF2-40B4-BE49-F238E27FC236}">
                <a16:creationId xmlns:a16="http://schemas.microsoft.com/office/drawing/2014/main" id="{15123B75-3328-0861-4329-741BB7D62B23}"/>
              </a:ext>
            </a:extLst>
          </p:cNvPr>
          <p:cNvCxnSpPr/>
          <p:nvPr/>
        </p:nvCxnSpPr>
        <p:spPr>
          <a:xfrm>
            <a:off x="889000" y="2143728"/>
            <a:ext cx="7349067" cy="0"/>
          </a:xfrm>
          <a:prstGeom prst="line">
            <a:avLst/>
          </a:prstGeom>
          <a:ln w="127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B7B29E1E-3C3C-E433-467F-4CECA7CE491C}"/>
              </a:ext>
            </a:extLst>
          </p:cNvPr>
          <p:cNvSpPr/>
          <p:nvPr/>
        </p:nvSpPr>
        <p:spPr>
          <a:xfrm>
            <a:off x="950876" y="3232893"/>
            <a:ext cx="3179269"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200">
                <a:solidFill>
                  <a:srgbClr val="1E625A"/>
                </a:solidFill>
              </a:rPr>
              <a:t>Efficiently access and use products/websites</a:t>
            </a:r>
          </a:p>
        </p:txBody>
      </p:sp>
      <p:sp>
        <p:nvSpPr>
          <p:cNvPr id="13" name="Rounded Rectangle 12">
            <a:extLst>
              <a:ext uri="{FF2B5EF4-FFF2-40B4-BE49-F238E27FC236}">
                <a16:creationId xmlns:a16="http://schemas.microsoft.com/office/drawing/2014/main" id="{75E78B7B-0AB0-5241-E09F-B37BD84D90F0}"/>
              </a:ext>
            </a:extLst>
          </p:cNvPr>
          <p:cNvSpPr/>
          <p:nvPr/>
        </p:nvSpPr>
        <p:spPr>
          <a:xfrm>
            <a:off x="4255065" y="3232893"/>
            <a:ext cx="2457858"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200" dirty="0">
                <a:solidFill>
                  <a:srgbClr val="1E625A"/>
                </a:solidFill>
              </a:rPr>
              <a:t>Navigate by using only a keyboard</a:t>
            </a:r>
          </a:p>
        </p:txBody>
      </p:sp>
      <p:sp>
        <p:nvSpPr>
          <p:cNvPr id="14" name="Rounded Rectangle 13">
            <a:extLst>
              <a:ext uri="{FF2B5EF4-FFF2-40B4-BE49-F238E27FC236}">
                <a16:creationId xmlns:a16="http://schemas.microsoft.com/office/drawing/2014/main" id="{55624CF0-FB61-63D4-8159-6D072B9228BF}"/>
              </a:ext>
            </a:extLst>
          </p:cNvPr>
          <p:cNvSpPr/>
          <p:nvPr/>
        </p:nvSpPr>
        <p:spPr>
          <a:xfrm>
            <a:off x="950876" y="3751499"/>
            <a:ext cx="4187899"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200" dirty="0">
                <a:solidFill>
                  <a:srgbClr val="1E625A"/>
                </a:solidFill>
              </a:rPr>
              <a:t>Interactions need to be able to be paused, stopped or hidden</a:t>
            </a:r>
          </a:p>
        </p:txBody>
      </p:sp>
      <p:sp>
        <p:nvSpPr>
          <p:cNvPr id="17" name="Rounded Rectangle 16">
            <a:extLst>
              <a:ext uri="{FF2B5EF4-FFF2-40B4-BE49-F238E27FC236}">
                <a16:creationId xmlns:a16="http://schemas.microsoft.com/office/drawing/2014/main" id="{E68C6E71-EC8A-E527-944F-42710A9FC122}"/>
              </a:ext>
            </a:extLst>
          </p:cNvPr>
          <p:cNvSpPr/>
          <p:nvPr/>
        </p:nvSpPr>
        <p:spPr>
          <a:xfrm>
            <a:off x="5263695" y="3751499"/>
            <a:ext cx="1036354"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1440" tIns="45720" rIns="91440" bIns="45720" rtlCol="0" anchor="ctr">
            <a:spAutoFit/>
          </a:bodyPr>
          <a:lstStyle/>
          <a:p>
            <a:pPr algn="ctr"/>
            <a:r>
              <a:rPr lang="en-GB" sz="1200">
                <a:solidFill>
                  <a:srgbClr val="1E625A"/>
                </a:solidFill>
              </a:rPr>
              <a:t>Responsive</a:t>
            </a:r>
          </a:p>
        </p:txBody>
      </p:sp>
    </p:spTree>
    <p:extLst>
      <p:ext uri="{BB962C8B-B14F-4D97-AF65-F5344CB8AC3E}">
        <p14:creationId xmlns:p14="http://schemas.microsoft.com/office/powerpoint/2010/main" val="4284946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15" name="Text Placeholder 14">
            <a:extLst>
              <a:ext uri="{FF2B5EF4-FFF2-40B4-BE49-F238E27FC236}">
                <a16:creationId xmlns:a16="http://schemas.microsoft.com/office/drawing/2014/main" id="{496BC1C9-A508-68F9-1ED0-5B5D37AEF351}"/>
              </a:ext>
            </a:extLst>
          </p:cNvPr>
          <p:cNvSpPr>
            <a:spLocks noGrp="1"/>
          </p:cNvSpPr>
          <p:nvPr>
            <p:ph type="body" sz="quarter" idx="19"/>
          </p:nvPr>
        </p:nvSpPr>
        <p:spPr/>
        <p:txBody>
          <a:bodyPr/>
          <a:lstStyle/>
          <a:p>
            <a:endParaRPr lang="en-GB"/>
          </a:p>
        </p:txBody>
      </p:sp>
      <p:sp>
        <p:nvSpPr>
          <p:cNvPr id="10" name="Rounded Rectangle 9">
            <a:extLst>
              <a:ext uri="{FF2B5EF4-FFF2-40B4-BE49-F238E27FC236}">
                <a16:creationId xmlns:a16="http://schemas.microsoft.com/office/drawing/2014/main" id="{340AE80F-4385-C430-BDA8-FC9C5D94272E}"/>
              </a:ext>
            </a:extLst>
          </p:cNvPr>
          <p:cNvSpPr/>
          <p:nvPr/>
        </p:nvSpPr>
        <p:spPr>
          <a:xfrm>
            <a:off x="4696920"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04</a:t>
            </a:r>
          </a:p>
          <a:p>
            <a:pPr algn="ctr">
              <a:lnSpc>
                <a:spcPct val="150000"/>
              </a:lnSpc>
            </a:pPr>
            <a:r>
              <a:rPr lang="en-GB" sz="1800">
                <a:solidFill>
                  <a:schemeClr val="tx2"/>
                </a:solidFill>
                <a:latin typeface="+mj-lt"/>
              </a:rPr>
              <a:t>Robust</a:t>
            </a:r>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Tree>
    <p:extLst>
      <p:ext uri="{BB962C8B-B14F-4D97-AF65-F5344CB8AC3E}">
        <p14:creationId xmlns:p14="http://schemas.microsoft.com/office/powerpoint/2010/main" val="2131583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22" name="Text Placeholder 21">
            <a:extLst>
              <a:ext uri="{FF2B5EF4-FFF2-40B4-BE49-F238E27FC236}">
                <a16:creationId xmlns:a16="http://schemas.microsoft.com/office/drawing/2014/main" id="{1E3F167B-E27E-A9A8-2B25-09141A78B8EF}"/>
              </a:ext>
            </a:extLst>
          </p:cNvPr>
          <p:cNvSpPr>
            <a:spLocks noGrp="1"/>
          </p:cNvSpPr>
          <p:nvPr>
            <p:ph type="body" sz="quarter" idx="19"/>
          </p:nvPr>
        </p:nvSpPr>
        <p:spPr/>
        <p:txBody>
          <a:bodyPr/>
          <a:lstStyle/>
          <a:p>
            <a:endParaRPr lang="en-GB"/>
          </a:p>
        </p:txBody>
      </p:sp>
      <p:sp>
        <p:nvSpPr>
          <p:cNvPr id="10" name="Rounded Rectangle 9">
            <a:extLst>
              <a:ext uri="{FF2B5EF4-FFF2-40B4-BE49-F238E27FC236}">
                <a16:creationId xmlns:a16="http://schemas.microsoft.com/office/drawing/2014/main" id="{340AE80F-4385-C430-BDA8-FC9C5D94272E}"/>
              </a:ext>
            </a:extLst>
          </p:cNvPr>
          <p:cNvSpPr/>
          <p:nvPr/>
        </p:nvSpPr>
        <p:spPr>
          <a:xfrm>
            <a:off x="4696920"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04</a:t>
            </a:r>
          </a:p>
          <a:p>
            <a:pPr algn="ctr">
              <a:lnSpc>
                <a:spcPct val="150000"/>
              </a:lnSpc>
            </a:pPr>
            <a:r>
              <a:rPr lang="en-GB" sz="1800">
                <a:solidFill>
                  <a:schemeClr val="tx2"/>
                </a:solidFill>
                <a:latin typeface="+mj-lt"/>
              </a:rPr>
              <a:t>Robust</a:t>
            </a:r>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1235085"/>
            <a:ext cx="8011622" cy="3131598"/>
          </a:xfrm>
          <a:prstGeom prst="roundRect">
            <a:avLst>
              <a:gd name="adj" fmla="val 3527"/>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t"/>
          <a:lstStyle/>
          <a:p>
            <a:pPr>
              <a:lnSpc>
                <a:spcPct val="150000"/>
              </a:lnSpc>
            </a:pPr>
            <a:r>
              <a:rPr lang="en-GB" sz="1400" dirty="0">
                <a:solidFill>
                  <a:schemeClr val="tx2"/>
                </a:solidFill>
                <a:latin typeface="Arial" panose="020B0604020202020204" pitchFamily="34" charset="0"/>
              </a:rPr>
              <a:t>03</a:t>
            </a:r>
          </a:p>
          <a:p>
            <a:pPr>
              <a:lnSpc>
                <a:spcPct val="150000"/>
              </a:lnSpc>
            </a:pPr>
            <a:r>
              <a:rPr lang="en-GB" sz="1800" dirty="0">
                <a:solidFill>
                  <a:schemeClr val="tx2"/>
                </a:solidFill>
                <a:latin typeface="+mj-lt"/>
              </a:rPr>
              <a:t>Understandable</a:t>
            </a:r>
          </a:p>
        </p:txBody>
      </p:sp>
      <p:sp>
        <p:nvSpPr>
          <p:cNvPr id="7" name="TextBox 6">
            <a:extLst>
              <a:ext uri="{FF2B5EF4-FFF2-40B4-BE49-F238E27FC236}">
                <a16:creationId xmlns:a16="http://schemas.microsoft.com/office/drawing/2014/main" id="{82316ABA-7C35-85F4-5244-078689DC596A}"/>
              </a:ext>
            </a:extLst>
          </p:cNvPr>
          <p:cNvSpPr txBox="1"/>
          <p:nvPr/>
        </p:nvSpPr>
        <p:spPr>
          <a:xfrm>
            <a:off x="889000" y="2303154"/>
            <a:ext cx="7349067" cy="338554"/>
          </a:xfrm>
          <a:prstGeom prst="rect">
            <a:avLst/>
          </a:prstGeom>
          <a:noFill/>
        </p:spPr>
        <p:txBody>
          <a:bodyPr wrap="square" rtlCol="0">
            <a:spAutoFit/>
          </a:bodyPr>
          <a:lstStyle/>
          <a:p>
            <a:r>
              <a:rPr lang="en-GB" sz="1600">
                <a:solidFill>
                  <a:schemeClr val="tx2"/>
                </a:solidFill>
                <a:effectLst/>
                <a:ea typeface="Aptos" panose="020B0004020202020204" pitchFamily="34" charset="0"/>
                <a:cs typeface="Times New Roman" panose="02020603050405020304" pitchFamily="18" charset="0"/>
              </a:rPr>
              <a:t>Make content readable an understandable by people of differing abilities.</a:t>
            </a:r>
            <a:endParaRPr lang="en-GB" sz="1600">
              <a:solidFill>
                <a:schemeClr val="tx2"/>
              </a:solidFill>
            </a:endParaRPr>
          </a:p>
        </p:txBody>
      </p:sp>
      <p:cxnSp>
        <p:nvCxnSpPr>
          <p:cNvPr id="11" name="Straight Connector 10">
            <a:extLst>
              <a:ext uri="{FF2B5EF4-FFF2-40B4-BE49-F238E27FC236}">
                <a16:creationId xmlns:a16="http://schemas.microsoft.com/office/drawing/2014/main" id="{5065D66F-C2A8-85FC-2474-28F3017491DA}"/>
              </a:ext>
            </a:extLst>
          </p:cNvPr>
          <p:cNvCxnSpPr/>
          <p:nvPr/>
        </p:nvCxnSpPr>
        <p:spPr>
          <a:xfrm>
            <a:off x="889000" y="2143728"/>
            <a:ext cx="7349067" cy="0"/>
          </a:xfrm>
          <a:prstGeom prst="line">
            <a:avLst/>
          </a:prstGeom>
          <a:ln w="127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284B1D41-DFEA-EC02-0B38-3BCAD5FA5133}"/>
              </a:ext>
            </a:extLst>
          </p:cNvPr>
          <p:cNvSpPr/>
          <p:nvPr/>
        </p:nvSpPr>
        <p:spPr>
          <a:xfrm>
            <a:off x="889000" y="3790410"/>
            <a:ext cx="3821919"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200">
                <a:solidFill>
                  <a:srgbClr val="1E625A"/>
                </a:solidFill>
              </a:rPr>
              <a:t>Clear instructions, labels, feedback messages, tooltips</a:t>
            </a:r>
          </a:p>
        </p:txBody>
      </p:sp>
      <p:sp>
        <p:nvSpPr>
          <p:cNvPr id="15" name="Rounded Rectangle 14">
            <a:extLst>
              <a:ext uri="{FF2B5EF4-FFF2-40B4-BE49-F238E27FC236}">
                <a16:creationId xmlns:a16="http://schemas.microsoft.com/office/drawing/2014/main" id="{07E79688-1131-8088-296F-F123D01F3D62}"/>
              </a:ext>
            </a:extLst>
          </p:cNvPr>
          <p:cNvSpPr/>
          <p:nvPr/>
        </p:nvSpPr>
        <p:spPr>
          <a:xfrm>
            <a:off x="4832351" y="3790410"/>
            <a:ext cx="1816506"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200">
                <a:solidFill>
                  <a:srgbClr val="1E625A"/>
                </a:solidFill>
              </a:rPr>
              <a:t>Predictable interactions</a:t>
            </a:r>
          </a:p>
        </p:txBody>
      </p:sp>
      <p:sp>
        <p:nvSpPr>
          <p:cNvPr id="16" name="Rounded Rectangle 15">
            <a:extLst>
              <a:ext uri="{FF2B5EF4-FFF2-40B4-BE49-F238E27FC236}">
                <a16:creationId xmlns:a16="http://schemas.microsoft.com/office/drawing/2014/main" id="{5412ACB0-103C-10C5-4B25-D6150817EADC}"/>
              </a:ext>
            </a:extLst>
          </p:cNvPr>
          <p:cNvSpPr/>
          <p:nvPr/>
        </p:nvSpPr>
        <p:spPr>
          <a:xfrm>
            <a:off x="889000" y="3292431"/>
            <a:ext cx="1614378"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200" dirty="0">
                <a:solidFill>
                  <a:srgbClr val="1E625A"/>
                </a:solidFill>
              </a:rPr>
              <a:t>Clear call-to-actions</a:t>
            </a:r>
          </a:p>
        </p:txBody>
      </p:sp>
    </p:spTree>
    <p:extLst>
      <p:ext uri="{BB962C8B-B14F-4D97-AF65-F5344CB8AC3E}">
        <p14:creationId xmlns:p14="http://schemas.microsoft.com/office/powerpoint/2010/main" val="3009863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19" name="Text Placeholder 18">
            <a:extLst>
              <a:ext uri="{FF2B5EF4-FFF2-40B4-BE49-F238E27FC236}">
                <a16:creationId xmlns:a16="http://schemas.microsoft.com/office/drawing/2014/main" id="{8C49D5E4-A2E9-B028-3B2D-D9BDCE22B014}"/>
              </a:ext>
            </a:extLst>
          </p:cNvPr>
          <p:cNvSpPr>
            <a:spLocks noGrp="1"/>
          </p:cNvSpPr>
          <p:nvPr>
            <p:ph type="body" sz="quarter" idx="19"/>
          </p:nvPr>
        </p:nvSpPr>
        <p:spPr/>
        <p:txBody>
          <a:bodyPr/>
          <a:lstStyle/>
          <a:p>
            <a:endParaRPr lang="en-GB"/>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
        <p:nvSpPr>
          <p:cNvPr id="10" name="Rounded Rectangle 9">
            <a:extLst>
              <a:ext uri="{FF2B5EF4-FFF2-40B4-BE49-F238E27FC236}">
                <a16:creationId xmlns:a16="http://schemas.microsoft.com/office/drawing/2014/main" id="{340AE80F-4385-C430-BDA8-FC9C5D94272E}"/>
              </a:ext>
            </a:extLst>
          </p:cNvPr>
          <p:cNvSpPr/>
          <p:nvPr/>
        </p:nvSpPr>
        <p:spPr>
          <a:xfrm>
            <a:off x="4696920"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04</a:t>
            </a:r>
          </a:p>
          <a:p>
            <a:pPr algn="ctr">
              <a:lnSpc>
                <a:spcPct val="150000"/>
              </a:lnSpc>
            </a:pPr>
            <a:r>
              <a:rPr lang="en-GB" sz="1800">
                <a:solidFill>
                  <a:schemeClr val="tx2"/>
                </a:solidFill>
                <a:latin typeface="+mj-lt"/>
              </a:rPr>
              <a:t>Robust</a:t>
            </a:r>
          </a:p>
        </p:txBody>
      </p:sp>
    </p:spTree>
    <p:extLst>
      <p:ext uri="{BB962C8B-B14F-4D97-AF65-F5344CB8AC3E}">
        <p14:creationId xmlns:p14="http://schemas.microsoft.com/office/powerpoint/2010/main" val="101328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20" name="Text Placeholder 19">
            <a:extLst>
              <a:ext uri="{FF2B5EF4-FFF2-40B4-BE49-F238E27FC236}">
                <a16:creationId xmlns:a16="http://schemas.microsoft.com/office/drawing/2014/main" id="{F4950D47-30DD-C5F8-4E58-FDB908EA8894}"/>
              </a:ext>
            </a:extLst>
          </p:cNvPr>
          <p:cNvSpPr>
            <a:spLocks noGrp="1"/>
          </p:cNvSpPr>
          <p:nvPr>
            <p:ph type="body" sz="quarter" idx="19"/>
          </p:nvPr>
        </p:nvSpPr>
        <p:spPr/>
        <p:txBody>
          <a:bodyPr/>
          <a:lstStyle/>
          <a:p>
            <a:endParaRPr lang="en-GB"/>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
        <p:nvSpPr>
          <p:cNvPr id="10" name="Rounded Rectangle 9">
            <a:extLst>
              <a:ext uri="{FF2B5EF4-FFF2-40B4-BE49-F238E27FC236}">
                <a16:creationId xmlns:a16="http://schemas.microsoft.com/office/drawing/2014/main" id="{340AE80F-4385-C430-BDA8-FC9C5D94272E}"/>
              </a:ext>
            </a:extLst>
          </p:cNvPr>
          <p:cNvSpPr/>
          <p:nvPr/>
        </p:nvSpPr>
        <p:spPr>
          <a:xfrm>
            <a:off x="628650" y="1235085"/>
            <a:ext cx="8011622" cy="3131598"/>
          </a:xfrm>
          <a:prstGeom prst="roundRect">
            <a:avLst>
              <a:gd name="adj" fmla="val 3838"/>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t"/>
          <a:lstStyle/>
          <a:p>
            <a:pPr>
              <a:lnSpc>
                <a:spcPct val="150000"/>
              </a:lnSpc>
            </a:pPr>
            <a:r>
              <a:rPr lang="en-GB" sz="1400">
                <a:solidFill>
                  <a:schemeClr val="tx2"/>
                </a:solidFill>
                <a:latin typeface="Arial" panose="020B0604020202020204" pitchFamily="34" charset="0"/>
              </a:rPr>
              <a:t>04</a:t>
            </a:r>
          </a:p>
          <a:p>
            <a:pPr>
              <a:lnSpc>
                <a:spcPct val="150000"/>
              </a:lnSpc>
            </a:pPr>
            <a:r>
              <a:rPr lang="en-GB" sz="1800">
                <a:solidFill>
                  <a:schemeClr val="tx2"/>
                </a:solidFill>
                <a:latin typeface="+mj-lt"/>
              </a:rPr>
              <a:t>Robust</a:t>
            </a:r>
          </a:p>
        </p:txBody>
      </p:sp>
      <p:sp>
        <p:nvSpPr>
          <p:cNvPr id="7" name="TextBox 6">
            <a:extLst>
              <a:ext uri="{FF2B5EF4-FFF2-40B4-BE49-F238E27FC236}">
                <a16:creationId xmlns:a16="http://schemas.microsoft.com/office/drawing/2014/main" id="{D1A9DE69-827C-898A-6AA3-96BC3379E7CD}"/>
              </a:ext>
            </a:extLst>
          </p:cNvPr>
          <p:cNvSpPr txBox="1"/>
          <p:nvPr/>
        </p:nvSpPr>
        <p:spPr>
          <a:xfrm>
            <a:off x="889000" y="2274349"/>
            <a:ext cx="7349067" cy="584775"/>
          </a:xfrm>
          <a:prstGeom prst="rect">
            <a:avLst/>
          </a:prstGeom>
          <a:noFill/>
        </p:spPr>
        <p:txBody>
          <a:bodyPr wrap="square" rtlCol="0">
            <a:spAutoFit/>
          </a:bodyPr>
          <a:lstStyle/>
          <a:p>
            <a:r>
              <a:rPr lang="en-GB" sz="1600">
                <a:solidFill>
                  <a:schemeClr val="tx2"/>
                </a:solidFill>
                <a:effectLst/>
                <a:ea typeface="Aptos" panose="020B0004020202020204" pitchFamily="34" charset="0"/>
                <a:cs typeface="Times New Roman" panose="02020603050405020304" pitchFamily="18" charset="0"/>
              </a:rPr>
              <a:t>The content of the website must have the ability to be interpreted reliable across a range of (assistive) technologies</a:t>
            </a:r>
            <a:r>
              <a:rPr lang="en-GB" sz="1600">
                <a:solidFill>
                  <a:schemeClr val="tx2"/>
                </a:solidFill>
                <a:ea typeface="Aptos" panose="020B0004020202020204" pitchFamily="34" charset="0"/>
                <a:cs typeface="Times New Roman" panose="02020603050405020304" pitchFamily="18" charset="0"/>
              </a:rPr>
              <a:t>.</a:t>
            </a:r>
            <a:endParaRPr lang="en-GB" sz="1600">
              <a:solidFill>
                <a:schemeClr val="tx2"/>
              </a:solidFill>
            </a:endParaRPr>
          </a:p>
        </p:txBody>
      </p:sp>
      <p:cxnSp>
        <p:nvCxnSpPr>
          <p:cNvPr id="11" name="Straight Connector 10">
            <a:extLst>
              <a:ext uri="{FF2B5EF4-FFF2-40B4-BE49-F238E27FC236}">
                <a16:creationId xmlns:a16="http://schemas.microsoft.com/office/drawing/2014/main" id="{B5D58CD5-097A-E616-E5D8-2D45A3A31087}"/>
              </a:ext>
            </a:extLst>
          </p:cNvPr>
          <p:cNvCxnSpPr/>
          <p:nvPr/>
        </p:nvCxnSpPr>
        <p:spPr>
          <a:xfrm>
            <a:off x="889000" y="2143728"/>
            <a:ext cx="7349067" cy="0"/>
          </a:xfrm>
          <a:prstGeom prst="line">
            <a:avLst/>
          </a:prstGeom>
          <a:ln w="127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E46D88C1-D44D-B5FD-83B6-E6F626D7C252}"/>
              </a:ext>
            </a:extLst>
          </p:cNvPr>
          <p:cNvSpPr/>
          <p:nvPr/>
        </p:nvSpPr>
        <p:spPr>
          <a:xfrm>
            <a:off x="889000" y="3790410"/>
            <a:ext cx="3184217" cy="389513"/>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spAutoFit/>
          </a:bodyPr>
          <a:lstStyle/>
          <a:p>
            <a:pPr algn="ctr"/>
            <a:r>
              <a:rPr lang="en-GB" sz="1200" dirty="0">
                <a:solidFill>
                  <a:srgbClr val="1E625A"/>
                </a:solidFill>
              </a:rPr>
              <a:t>Content accessible for assistive technologies</a:t>
            </a:r>
          </a:p>
        </p:txBody>
      </p:sp>
    </p:spTree>
    <p:extLst>
      <p:ext uri="{BB962C8B-B14F-4D97-AF65-F5344CB8AC3E}">
        <p14:creationId xmlns:p14="http://schemas.microsoft.com/office/powerpoint/2010/main" val="1396138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2B381ED3-196D-51C3-0283-97CBED0E09AA}"/>
              </a:ext>
            </a:extLst>
          </p:cNvPr>
          <p:cNvSpPr>
            <a:spLocks noGrp="1"/>
          </p:cNvSpPr>
          <p:nvPr>
            <p:ph type="title"/>
          </p:nvPr>
        </p:nvSpPr>
        <p:spPr>
          <a:xfrm>
            <a:off x="628650" y="412156"/>
            <a:ext cx="7886700" cy="571400"/>
          </a:xfrm>
        </p:spPr>
        <p:txBody>
          <a:bodyPr/>
          <a:lstStyle/>
          <a:p>
            <a:r>
              <a:rPr lang="en-GB" dirty="0" err="1"/>
              <a:t>Elementen</a:t>
            </a:r>
            <a:endParaRPr lang="en-GB" dirty="0"/>
          </a:p>
        </p:txBody>
      </p:sp>
      <p:sp>
        <p:nvSpPr>
          <p:cNvPr id="19" name="Rounded Rectangle 18">
            <a:extLst>
              <a:ext uri="{FF2B5EF4-FFF2-40B4-BE49-F238E27FC236}">
                <a16:creationId xmlns:a16="http://schemas.microsoft.com/office/drawing/2014/main" id="{7AD8E42F-7193-82A7-F963-BE9AA39FAEBF}"/>
              </a:ext>
            </a:extLst>
          </p:cNvPr>
          <p:cNvSpPr/>
          <p:nvPr/>
        </p:nvSpPr>
        <p:spPr>
          <a:xfrm>
            <a:off x="1399555" y="1385501"/>
            <a:ext cx="589749" cy="28092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a:r>
              <a:rPr lang="en-GB" sz="1050" b="1" i="0" dirty="0" err="1">
                <a:solidFill>
                  <a:srgbClr val="7E1C74"/>
                </a:solidFill>
                <a:latin typeface="Aptos SemiBold" panose="020B0004020202020204" pitchFamily="34" charset="0"/>
              </a:rPr>
              <a:t>Fase</a:t>
            </a:r>
            <a:r>
              <a:rPr lang="en-GB" sz="1050" b="1" i="0" dirty="0">
                <a:solidFill>
                  <a:srgbClr val="7E1C74"/>
                </a:solidFill>
                <a:latin typeface="Aptos SemiBold" panose="020B0004020202020204" pitchFamily="34" charset="0"/>
              </a:rPr>
              <a:t> 2</a:t>
            </a:r>
          </a:p>
        </p:txBody>
      </p:sp>
      <p:sp>
        <p:nvSpPr>
          <p:cNvPr id="20" name="Rounded Rectangle 19">
            <a:extLst>
              <a:ext uri="{FF2B5EF4-FFF2-40B4-BE49-F238E27FC236}">
                <a16:creationId xmlns:a16="http://schemas.microsoft.com/office/drawing/2014/main" id="{928F4AB1-663D-C0ED-FA4C-BD93A0DA551A}"/>
              </a:ext>
            </a:extLst>
          </p:cNvPr>
          <p:cNvSpPr/>
          <p:nvPr/>
        </p:nvSpPr>
        <p:spPr>
          <a:xfrm>
            <a:off x="2107961" y="1385501"/>
            <a:ext cx="589749" cy="280928"/>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a:r>
              <a:rPr lang="en-GB" sz="1050" b="1" i="0" dirty="0" err="1">
                <a:solidFill>
                  <a:srgbClr val="1E625A"/>
                </a:solidFill>
                <a:latin typeface="Aptos SemiBold" panose="020B0004020202020204" pitchFamily="34" charset="0"/>
              </a:rPr>
              <a:t>Fase</a:t>
            </a:r>
            <a:r>
              <a:rPr lang="en-GB" sz="1050" b="1" i="0" dirty="0">
                <a:solidFill>
                  <a:srgbClr val="1E625A"/>
                </a:solidFill>
                <a:latin typeface="Aptos SemiBold" panose="020B0004020202020204" pitchFamily="34" charset="0"/>
              </a:rPr>
              <a:t> 3</a:t>
            </a:r>
          </a:p>
        </p:txBody>
      </p:sp>
      <p:sp>
        <p:nvSpPr>
          <p:cNvPr id="21" name="Rounded Rectangle 20">
            <a:extLst>
              <a:ext uri="{FF2B5EF4-FFF2-40B4-BE49-F238E27FC236}">
                <a16:creationId xmlns:a16="http://schemas.microsoft.com/office/drawing/2014/main" id="{C1298CC8-F261-6306-60AC-61B25EDA4680}"/>
              </a:ext>
            </a:extLst>
          </p:cNvPr>
          <p:cNvSpPr/>
          <p:nvPr/>
        </p:nvSpPr>
        <p:spPr>
          <a:xfrm>
            <a:off x="2816367" y="1385501"/>
            <a:ext cx="589749" cy="280928"/>
          </a:xfrm>
          <a:prstGeom prst="roundRect">
            <a:avLst/>
          </a:prstGeom>
          <a:solidFill>
            <a:srgbClr val="FFB985"/>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a:r>
              <a:rPr lang="en-GB" sz="1050" b="1" i="0" dirty="0" err="1">
                <a:solidFill>
                  <a:srgbClr val="872012"/>
                </a:solidFill>
                <a:latin typeface="Aptos SemiBold" panose="020B0004020202020204" pitchFamily="34" charset="0"/>
              </a:rPr>
              <a:t>Fase</a:t>
            </a:r>
            <a:r>
              <a:rPr lang="en-GB" sz="1050" b="1" i="0" dirty="0">
                <a:solidFill>
                  <a:srgbClr val="872012"/>
                </a:solidFill>
                <a:latin typeface="Aptos SemiBold" panose="020B0004020202020204" pitchFamily="34" charset="0"/>
              </a:rPr>
              <a:t> 4</a:t>
            </a:r>
          </a:p>
        </p:txBody>
      </p:sp>
      <p:sp>
        <p:nvSpPr>
          <p:cNvPr id="22" name="Rounded Rectangle 21">
            <a:extLst>
              <a:ext uri="{FF2B5EF4-FFF2-40B4-BE49-F238E27FC236}">
                <a16:creationId xmlns:a16="http://schemas.microsoft.com/office/drawing/2014/main" id="{AB0BFF54-1143-9FF1-2165-D719828567D3}"/>
              </a:ext>
            </a:extLst>
          </p:cNvPr>
          <p:cNvSpPr/>
          <p:nvPr/>
        </p:nvSpPr>
        <p:spPr>
          <a:xfrm>
            <a:off x="691149" y="1385501"/>
            <a:ext cx="589749" cy="28092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a:r>
              <a:rPr lang="en-GB" sz="1050" b="1" i="0" dirty="0" err="1">
                <a:solidFill>
                  <a:srgbClr val="423A75"/>
                </a:solidFill>
                <a:latin typeface="Aptos SemiBold" panose="020B0004020202020204" pitchFamily="34" charset="0"/>
              </a:rPr>
              <a:t>Fase</a:t>
            </a:r>
            <a:r>
              <a:rPr lang="en-GB" sz="1050" b="1" i="0" dirty="0">
                <a:solidFill>
                  <a:srgbClr val="423A75"/>
                </a:solidFill>
                <a:latin typeface="Aptos SemiBold" panose="020B0004020202020204" pitchFamily="34" charset="0"/>
              </a:rPr>
              <a:t> 1</a:t>
            </a:r>
          </a:p>
        </p:txBody>
      </p:sp>
      <p:sp>
        <p:nvSpPr>
          <p:cNvPr id="55" name="Rounded Rectangle 54">
            <a:extLst>
              <a:ext uri="{FF2B5EF4-FFF2-40B4-BE49-F238E27FC236}">
                <a16:creationId xmlns:a16="http://schemas.microsoft.com/office/drawing/2014/main" id="{02E1A244-791C-5900-2E88-00705D756E84}"/>
              </a:ext>
            </a:extLst>
          </p:cNvPr>
          <p:cNvSpPr/>
          <p:nvPr/>
        </p:nvSpPr>
        <p:spPr>
          <a:xfrm>
            <a:off x="5116491" y="1386798"/>
            <a:ext cx="610308" cy="278333"/>
          </a:xfrm>
          <a:prstGeom prst="roundRect">
            <a:avLst>
              <a:gd name="adj" fmla="val 50000"/>
            </a:avLst>
          </a:prstGeom>
          <a:solidFill>
            <a:schemeClr val="bg1"/>
          </a:solidFill>
          <a:ln>
            <a:noFill/>
          </a:ln>
          <a:effectLst>
            <a:outerShdw blurRad="114300" sx="102000" sy="102000" algn="ctr" rotWithShape="0">
              <a:schemeClr val="tx1">
                <a:alpha val="5000"/>
              </a:schemeClr>
            </a:outerShdw>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b="1" i="0" dirty="0" err="1">
                <a:solidFill>
                  <a:schemeClr val="tx1"/>
                </a:solidFill>
                <a:latin typeface="Aptos SemiBold" panose="020B0004020202020204" pitchFamily="34" charset="0"/>
              </a:rPr>
              <a:t>Fase</a:t>
            </a:r>
            <a:r>
              <a:rPr lang="en-GB" sz="1050" b="1" i="0" dirty="0">
                <a:solidFill>
                  <a:schemeClr val="tx1"/>
                </a:solidFill>
                <a:latin typeface="Aptos SemiBold" panose="020B0004020202020204" pitchFamily="34" charset="0"/>
              </a:rPr>
              <a:t> 1</a:t>
            </a:r>
          </a:p>
        </p:txBody>
      </p:sp>
      <p:sp>
        <p:nvSpPr>
          <p:cNvPr id="56" name="Rounded Rectangle 55">
            <a:extLst>
              <a:ext uri="{FF2B5EF4-FFF2-40B4-BE49-F238E27FC236}">
                <a16:creationId xmlns:a16="http://schemas.microsoft.com/office/drawing/2014/main" id="{3A72E840-F9C6-DF21-DB0D-742D5113D15B}"/>
              </a:ext>
            </a:extLst>
          </p:cNvPr>
          <p:cNvSpPr/>
          <p:nvPr/>
        </p:nvSpPr>
        <p:spPr>
          <a:xfrm>
            <a:off x="3680399" y="1386798"/>
            <a:ext cx="610308"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b="1" i="0" dirty="0" err="1">
                <a:solidFill>
                  <a:schemeClr val="tx1"/>
                </a:solidFill>
                <a:latin typeface="Aptos SemiBold" panose="020B0004020202020204" pitchFamily="34" charset="0"/>
              </a:rPr>
              <a:t>Fase</a:t>
            </a:r>
            <a:r>
              <a:rPr lang="en-GB" sz="1050" b="1" i="0" dirty="0">
                <a:solidFill>
                  <a:schemeClr val="tx1"/>
                </a:solidFill>
                <a:latin typeface="Aptos SemiBold" panose="020B0004020202020204" pitchFamily="34" charset="0"/>
              </a:rPr>
              <a:t> 1</a:t>
            </a:r>
          </a:p>
        </p:txBody>
      </p:sp>
      <p:sp>
        <p:nvSpPr>
          <p:cNvPr id="6" name="Rounded Rectangle 5">
            <a:extLst>
              <a:ext uri="{FF2B5EF4-FFF2-40B4-BE49-F238E27FC236}">
                <a16:creationId xmlns:a16="http://schemas.microsoft.com/office/drawing/2014/main" id="{99D6507B-1F42-AFD1-51B0-79BDC722DF31}"/>
              </a:ext>
            </a:extLst>
          </p:cNvPr>
          <p:cNvSpPr/>
          <p:nvPr/>
        </p:nvSpPr>
        <p:spPr>
          <a:xfrm>
            <a:off x="5932648" y="412156"/>
            <a:ext cx="2877160" cy="450366"/>
          </a:xfrm>
          <a:prstGeom prst="roundRect">
            <a:avLst>
              <a:gd name="adj" fmla="val 50000"/>
            </a:avLst>
          </a:prstGeom>
          <a:solidFill>
            <a:schemeClr val="accent3"/>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err="1">
                <a:solidFill>
                  <a:srgbClr val="1E625A"/>
                </a:solidFill>
              </a:rPr>
              <a:t>brandguide.made</a:t>
            </a:r>
            <a:r>
              <a:rPr lang="en-GB" sz="1400" dirty="0">
                <a:solidFill>
                  <a:srgbClr val="1E625A"/>
                </a:solidFill>
              </a:rPr>
              <a:t>-by-</a:t>
            </a:r>
            <a:r>
              <a:rPr lang="en-GB" sz="1400" dirty="0" err="1">
                <a:solidFill>
                  <a:srgbClr val="1E625A"/>
                </a:solidFill>
              </a:rPr>
              <a:t>us.be</a:t>
            </a:r>
            <a:r>
              <a:rPr lang="en-GB" sz="1400" dirty="0">
                <a:solidFill>
                  <a:srgbClr val="1E625A"/>
                </a:solidFill>
              </a:rPr>
              <a:t>/us/</a:t>
            </a:r>
          </a:p>
        </p:txBody>
      </p:sp>
      <p:sp>
        <p:nvSpPr>
          <p:cNvPr id="12" name="Rounded Rectangle 11">
            <a:extLst>
              <a:ext uri="{FF2B5EF4-FFF2-40B4-BE49-F238E27FC236}">
                <a16:creationId xmlns:a16="http://schemas.microsoft.com/office/drawing/2014/main" id="{21477674-F53C-8B2F-350B-40699FFBA9F1}"/>
              </a:ext>
            </a:extLst>
          </p:cNvPr>
          <p:cNvSpPr/>
          <p:nvPr/>
        </p:nvSpPr>
        <p:spPr>
          <a:xfrm>
            <a:off x="4452328" y="1413847"/>
            <a:ext cx="493692" cy="224234"/>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800" i="0" dirty="0" err="1">
                <a:solidFill>
                  <a:schemeClr val="tx1"/>
                </a:solidFill>
              </a:rPr>
              <a:t>Fase</a:t>
            </a:r>
            <a:r>
              <a:rPr lang="en-GB" sz="800" i="0" dirty="0">
                <a:solidFill>
                  <a:schemeClr val="tx1"/>
                </a:solidFill>
              </a:rPr>
              <a:t> 1</a:t>
            </a:r>
          </a:p>
        </p:txBody>
      </p:sp>
      <p:cxnSp>
        <p:nvCxnSpPr>
          <p:cNvPr id="11" name="Straight Connector 10">
            <a:extLst>
              <a:ext uri="{FF2B5EF4-FFF2-40B4-BE49-F238E27FC236}">
                <a16:creationId xmlns:a16="http://schemas.microsoft.com/office/drawing/2014/main" id="{6DCE1C53-B280-95CE-5389-6C54958010D1}"/>
              </a:ext>
            </a:extLst>
          </p:cNvPr>
          <p:cNvCxnSpPr/>
          <p:nvPr/>
        </p:nvCxnSpPr>
        <p:spPr>
          <a:xfrm>
            <a:off x="628650" y="1926991"/>
            <a:ext cx="8226915" cy="0"/>
          </a:xfrm>
          <a:prstGeom prst="line">
            <a:avLst/>
          </a:prstGeom>
          <a:ln w="6350">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B99A5D27-587C-9727-B2AA-4B14275753ED}"/>
              </a:ext>
            </a:extLst>
          </p:cNvPr>
          <p:cNvSpPr/>
          <p:nvPr/>
        </p:nvSpPr>
        <p:spPr>
          <a:xfrm>
            <a:off x="688106" y="983556"/>
            <a:ext cx="499245" cy="224234"/>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800" i="0" dirty="0">
                <a:solidFill>
                  <a:schemeClr val="tx1"/>
                </a:solidFill>
              </a:rPr>
              <a:t>Labels</a:t>
            </a:r>
          </a:p>
        </p:txBody>
      </p:sp>
      <p:sp>
        <p:nvSpPr>
          <p:cNvPr id="15" name="Rounded Rectangle 14">
            <a:extLst>
              <a:ext uri="{FF2B5EF4-FFF2-40B4-BE49-F238E27FC236}">
                <a16:creationId xmlns:a16="http://schemas.microsoft.com/office/drawing/2014/main" id="{EE381ABA-AC16-8A2D-32F7-016862EDAA2D}"/>
              </a:ext>
            </a:extLst>
          </p:cNvPr>
          <p:cNvSpPr/>
          <p:nvPr/>
        </p:nvSpPr>
        <p:spPr>
          <a:xfrm>
            <a:off x="688106" y="2161843"/>
            <a:ext cx="925437" cy="224234"/>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800" i="0" dirty="0">
                <a:solidFill>
                  <a:schemeClr val="tx1"/>
                </a:solidFill>
              </a:rPr>
              <a:t>Box </a:t>
            </a:r>
            <a:r>
              <a:rPr lang="en-GB" sz="800" i="0" dirty="0" err="1">
                <a:solidFill>
                  <a:schemeClr val="tx1"/>
                </a:solidFill>
              </a:rPr>
              <a:t>dropshadow</a:t>
            </a:r>
            <a:endParaRPr lang="en-GB" sz="800" i="0" dirty="0">
              <a:solidFill>
                <a:schemeClr val="tx1"/>
              </a:solidFill>
            </a:endParaRPr>
          </a:p>
        </p:txBody>
      </p:sp>
      <p:sp>
        <p:nvSpPr>
          <p:cNvPr id="29" name="Rounded Rectangle 28">
            <a:extLst>
              <a:ext uri="{FF2B5EF4-FFF2-40B4-BE49-F238E27FC236}">
                <a16:creationId xmlns:a16="http://schemas.microsoft.com/office/drawing/2014/main" id="{1A4A0878-342A-DB6A-C1D7-03D1C0217570}"/>
              </a:ext>
            </a:extLst>
          </p:cNvPr>
          <p:cNvSpPr/>
          <p:nvPr/>
        </p:nvSpPr>
        <p:spPr>
          <a:xfrm>
            <a:off x="702916" y="2571750"/>
            <a:ext cx="2957263" cy="1856630"/>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1" name="Rounded Rectangle 30">
            <a:extLst>
              <a:ext uri="{FF2B5EF4-FFF2-40B4-BE49-F238E27FC236}">
                <a16:creationId xmlns:a16="http://schemas.microsoft.com/office/drawing/2014/main" id="{6F54B0B2-0E4D-0D2A-6713-6AFB626B88F0}"/>
              </a:ext>
            </a:extLst>
          </p:cNvPr>
          <p:cNvSpPr/>
          <p:nvPr/>
        </p:nvSpPr>
        <p:spPr>
          <a:xfrm>
            <a:off x="5989808" y="1386798"/>
            <a:ext cx="610308" cy="278333"/>
          </a:xfrm>
          <a:prstGeom prst="roundRect">
            <a:avLst>
              <a:gd name="adj" fmla="val 50000"/>
            </a:avLst>
          </a:prstGeom>
          <a:solidFill>
            <a:srgbClr val="F2F0FF"/>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423A75"/>
                </a:solidFill>
                <a:latin typeface="Aptos SemiBold" panose="020B0004020202020204" pitchFamily="34" charset="0"/>
              </a:rPr>
              <a:t>Fase</a:t>
            </a:r>
            <a:r>
              <a:rPr lang="en-GB" sz="1050" i="0" dirty="0">
                <a:solidFill>
                  <a:srgbClr val="423A75"/>
                </a:solidFill>
                <a:latin typeface="Aptos SemiBold" panose="020B0004020202020204" pitchFamily="34" charset="0"/>
              </a:rPr>
              <a:t> 1</a:t>
            </a:r>
          </a:p>
        </p:txBody>
      </p:sp>
      <p:sp>
        <p:nvSpPr>
          <p:cNvPr id="32" name="Rounded Rectangle 31">
            <a:extLst>
              <a:ext uri="{FF2B5EF4-FFF2-40B4-BE49-F238E27FC236}">
                <a16:creationId xmlns:a16="http://schemas.microsoft.com/office/drawing/2014/main" id="{50E1813E-210C-BBAC-ADF1-92F3B3321431}"/>
              </a:ext>
            </a:extLst>
          </p:cNvPr>
          <p:cNvSpPr/>
          <p:nvPr/>
        </p:nvSpPr>
        <p:spPr>
          <a:xfrm>
            <a:off x="6700168" y="1386798"/>
            <a:ext cx="610308" cy="278333"/>
          </a:xfrm>
          <a:prstGeom prst="roundRect">
            <a:avLst>
              <a:gd name="adj" fmla="val 50000"/>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7E1C74"/>
                </a:solidFill>
                <a:latin typeface="Aptos SemiBold" panose="020B0004020202020204" pitchFamily="34" charset="0"/>
              </a:rPr>
              <a:t>Fase</a:t>
            </a:r>
            <a:r>
              <a:rPr lang="en-GB" sz="1050" i="0" dirty="0">
                <a:solidFill>
                  <a:srgbClr val="7E1C74"/>
                </a:solidFill>
                <a:latin typeface="Aptos SemiBold" panose="020B0004020202020204" pitchFamily="34" charset="0"/>
              </a:rPr>
              <a:t> 1</a:t>
            </a:r>
          </a:p>
        </p:txBody>
      </p:sp>
      <p:sp>
        <p:nvSpPr>
          <p:cNvPr id="33" name="Rounded Rectangle 32">
            <a:extLst>
              <a:ext uri="{FF2B5EF4-FFF2-40B4-BE49-F238E27FC236}">
                <a16:creationId xmlns:a16="http://schemas.microsoft.com/office/drawing/2014/main" id="{66E22689-1356-3D52-BFC2-E0DDF9556AB2}"/>
              </a:ext>
            </a:extLst>
          </p:cNvPr>
          <p:cNvSpPr/>
          <p:nvPr/>
        </p:nvSpPr>
        <p:spPr>
          <a:xfrm>
            <a:off x="7380301" y="1386798"/>
            <a:ext cx="610308" cy="278333"/>
          </a:xfrm>
          <a:prstGeom prst="roundRect">
            <a:avLst>
              <a:gd name="adj" fmla="val 50000"/>
            </a:avLst>
          </a:prstGeom>
          <a:solidFill>
            <a:schemeClr val="accent6"/>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1E625A"/>
                </a:solidFill>
                <a:latin typeface="Aptos SemiBold" panose="020B0004020202020204" pitchFamily="34" charset="0"/>
              </a:rPr>
              <a:t>Fase</a:t>
            </a:r>
            <a:r>
              <a:rPr lang="en-GB" sz="1050" i="0" dirty="0">
                <a:solidFill>
                  <a:srgbClr val="1E625A"/>
                </a:solidFill>
                <a:latin typeface="Aptos SemiBold" panose="020B0004020202020204" pitchFamily="34" charset="0"/>
              </a:rPr>
              <a:t> 1</a:t>
            </a:r>
          </a:p>
        </p:txBody>
      </p:sp>
      <p:sp>
        <p:nvSpPr>
          <p:cNvPr id="34" name="Rounded Rectangle 33">
            <a:extLst>
              <a:ext uri="{FF2B5EF4-FFF2-40B4-BE49-F238E27FC236}">
                <a16:creationId xmlns:a16="http://schemas.microsoft.com/office/drawing/2014/main" id="{B2F471B3-436C-5CA2-2E5F-7F5BEA2527A4}"/>
              </a:ext>
            </a:extLst>
          </p:cNvPr>
          <p:cNvSpPr/>
          <p:nvPr/>
        </p:nvSpPr>
        <p:spPr>
          <a:xfrm>
            <a:off x="8083104" y="1386798"/>
            <a:ext cx="610308" cy="278333"/>
          </a:xfrm>
          <a:prstGeom prst="roundRect">
            <a:avLst>
              <a:gd name="adj" fmla="val 50000"/>
            </a:avLst>
          </a:prstGeom>
          <a:solidFill>
            <a:srgbClr val="FFF3EB"/>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B35610"/>
                </a:solidFill>
                <a:latin typeface="Aptos SemiBold" panose="020B0004020202020204" pitchFamily="34" charset="0"/>
              </a:rPr>
              <a:t>Fase</a:t>
            </a:r>
            <a:r>
              <a:rPr lang="en-GB" sz="1050" i="0" dirty="0">
                <a:solidFill>
                  <a:srgbClr val="B35610"/>
                </a:solidFill>
                <a:latin typeface="Aptos SemiBold" panose="020B0004020202020204" pitchFamily="34" charset="0"/>
              </a:rPr>
              <a:t> 1</a:t>
            </a:r>
          </a:p>
        </p:txBody>
      </p:sp>
    </p:spTree>
    <p:extLst>
      <p:ext uri="{BB962C8B-B14F-4D97-AF65-F5344CB8AC3E}">
        <p14:creationId xmlns:p14="http://schemas.microsoft.com/office/powerpoint/2010/main" val="537577423"/>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4211-1242-26FB-0A48-431A4DBBCBEA}"/>
              </a:ext>
            </a:extLst>
          </p:cNvPr>
          <p:cNvSpPr>
            <a:spLocks noGrp="1"/>
          </p:cNvSpPr>
          <p:nvPr>
            <p:ph type="title"/>
          </p:nvPr>
        </p:nvSpPr>
        <p:spPr>
          <a:xfrm>
            <a:off x="628650" y="642231"/>
            <a:ext cx="7886700" cy="571400"/>
          </a:xfrm>
        </p:spPr>
        <p:txBody>
          <a:bodyPr/>
          <a:lstStyle/>
          <a:p>
            <a:r>
              <a:rPr lang="en-BE"/>
              <a:t>WCAG Principles</a:t>
            </a:r>
          </a:p>
        </p:txBody>
      </p:sp>
      <p:sp>
        <p:nvSpPr>
          <p:cNvPr id="20" name="Text Placeholder 19">
            <a:extLst>
              <a:ext uri="{FF2B5EF4-FFF2-40B4-BE49-F238E27FC236}">
                <a16:creationId xmlns:a16="http://schemas.microsoft.com/office/drawing/2014/main" id="{687B6719-7430-4D07-AB53-B1515D44507D}"/>
              </a:ext>
            </a:extLst>
          </p:cNvPr>
          <p:cNvSpPr>
            <a:spLocks noGrp="1"/>
          </p:cNvSpPr>
          <p:nvPr>
            <p:ph type="body" sz="quarter" idx="19"/>
          </p:nvPr>
        </p:nvSpPr>
        <p:spPr/>
        <p:txBody>
          <a:bodyPr/>
          <a:lstStyle/>
          <a:p>
            <a:endParaRPr lang="en-GB"/>
          </a:p>
        </p:txBody>
      </p:sp>
      <p:sp>
        <p:nvSpPr>
          <p:cNvPr id="6" name="Rounded Rectangle 5">
            <a:extLst>
              <a:ext uri="{FF2B5EF4-FFF2-40B4-BE49-F238E27FC236}">
                <a16:creationId xmlns:a16="http://schemas.microsoft.com/office/drawing/2014/main" id="{65918EF6-12B2-C14A-37FA-CEE4584717E9}"/>
              </a:ext>
            </a:extLst>
          </p:cNvPr>
          <p:cNvSpPr/>
          <p:nvPr/>
        </p:nvSpPr>
        <p:spPr>
          <a:xfrm>
            <a:off x="628649"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01</a:t>
            </a:r>
          </a:p>
          <a:p>
            <a:pPr algn="ctr">
              <a:lnSpc>
                <a:spcPct val="150000"/>
              </a:lnSpc>
            </a:pPr>
            <a:r>
              <a:rPr lang="en-GB" sz="1800">
                <a:solidFill>
                  <a:schemeClr val="tx2"/>
                </a:solidFill>
                <a:latin typeface="+mj-lt"/>
              </a:rPr>
              <a:t>Perceivable</a:t>
            </a:r>
          </a:p>
        </p:txBody>
      </p:sp>
      <p:sp>
        <p:nvSpPr>
          <p:cNvPr id="8" name="Rounded Rectangle 7">
            <a:extLst>
              <a:ext uri="{FF2B5EF4-FFF2-40B4-BE49-F238E27FC236}">
                <a16:creationId xmlns:a16="http://schemas.microsoft.com/office/drawing/2014/main" id="{F882D9DD-561D-6983-F5F5-0DB0D994A0D8}"/>
              </a:ext>
            </a:extLst>
          </p:cNvPr>
          <p:cNvSpPr/>
          <p:nvPr/>
        </p:nvSpPr>
        <p:spPr>
          <a:xfrm>
            <a:off x="4696920" y="1235085"/>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02</a:t>
            </a:r>
          </a:p>
          <a:p>
            <a:pPr algn="ctr">
              <a:lnSpc>
                <a:spcPct val="150000"/>
              </a:lnSpc>
            </a:pPr>
            <a:r>
              <a:rPr lang="en-GB" sz="1800">
                <a:solidFill>
                  <a:schemeClr val="tx2"/>
                </a:solidFill>
                <a:latin typeface="+mj-lt"/>
              </a:rPr>
              <a:t>Operable</a:t>
            </a:r>
          </a:p>
        </p:txBody>
      </p:sp>
      <p:sp>
        <p:nvSpPr>
          <p:cNvPr id="9" name="Rounded Rectangle 8">
            <a:extLst>
              <a:ext uri="{FF2B5EF4-FFF2-40B4-BE49-F238E27FC236}">
                <a16:creationId xmlns:a16="http://schemas.microsoft.com/office/drawing/2014/main" id="{1A474C97-C432-1A23-0554-F309EF312962}"/>
              </a:ext>
            </a:extLst>
          </p:cNvPr>
          <p:cNvSpPr/>
          <p:nvPr/>
        </p:nvSpPr>
        <p:spPr>
          <a:xfrm>
            <a:off x="628649" y="2869151"/>
            <a:ext cx="3943351" cy="1497532"/>
          </a:xfrm>
          <a:prstGeom prst="roundRect">
            <a:avLst>
              <a:gd name="adj" fmla="val 5391"/>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ctr"/>
          <a:lstStyle/>
          <a:p>
            <a:pPr algn="ctr">
              <a:lnSpc>
                <a:spcPct val="150000"/>
              </a:lnSpc>
            </a:pPr>
            <a:r>
              <a:rPr lang="en-GB" sz="1400">
                <a:solidFill>
                  <a:schemeClr val="tx2"/>
                </a:solidFill>
                <a:latin typeface="Arial" panose="020B0604020202020204" pitchFamily="34" charset="0"/>
              </a:rPr>
              <a:t>03</a:t>
            </a:r>
          </a:p>
          <a:p>
            <a:pPr algn="ctr">
              <a:lnSpc>
                <a:spcPct val="150000"/>
              </a:lnSpc>
            </a:pPr>
            <a:r>
              <a:rPr lang="en-GB" sz="1800">
                <a:solidFill>
                  <a:schemeClr val="tx2"/>
                </a:solidFill>
                <a:latin typeface="+mj-lt"/>
              </a:rPr>
              <a:t>Understandable</a:t>
            </a:r>
          </a:p>
        </p:txBody>
      </p:sp>
      <p:sp>
        <p:nvSpPr>
          <p:cNvPr id="10" name="Rounded Rectangle 9">
            <a:extLst>
              <a:ext uri="{FF2B5EF4-FFF2-40B4-BE49-F238E27FC236}">
                <a16:creationId xmlns:a16="http://schemas.microsoft.com/office/drawing/2014/main" id="{340AE80F-4385-C430-BDA8-FC9C5D94272E}"/>
              </a:ext>
            </a:extLst>
          </p:cNvPr>
          <p:cNvSpPr/>
          <p:nvPr/>
        </p:nvSpPr>
        <p:spPr>
          <a:xfrm>
            <a:off x="628650" y="1235085"/>
            <a:ext cx="8011622" cy="3131598"/>
          </a:xfrm>
          <a:prstGeom prst="roundRect">
            <a:avLst>
              <a:gd name="adj" fmla="val 3838"/>
            </a:avLst>
          </a:prstGeom>
          <a:solidFill>
            <a:schemeClr val="bg1"/>
          </a:solidFill>
          <a:ln>
            <a:noFill/>
          </a:ln>
          <a:effectLst>
            <a:outerShdw blurRad="233538" sx="102000" sy="102000" algn="ctr" rotWithShape="0">
              <a:schemeClr val="tx2">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51999" tIns="90000" rIns="251999" bIns="288000" rtlCol="0" anchor="t"/>
          <a:lstStyle/>
          <a:p>
            <a:pPr>
              <a:lnSpc>
                <a:spcPct val="150000"/>
              </a:lnSpc>
            </a:pPr>
            <a:r>
              <a:rPr lang="en-GB" sz="1400">
                <a:solidFill>
                  <a:schemeClr val="tx2"/>
                </a:solidFill>
                <a:latin typeface="Arial" panose="020B0604020202020204" pitchFamily="34" charset="0"/>
              </a:rPr>
              <a:t>04</a:t>
            </a:r>
          </a:p>
          <a:p>
            <a:pPr>
              <a:lnSpc>
                <a:spcPct val="150000"/>
              </a:lnSpc>
            </a:pPr>
            <a:r>
              <a:rPr lang="en-GB" sz="1800">
                <a:solidFill>
                  <a:schemeClr val="tx2"/>
                </a:solidFill>
                <a:latin typeface="+mj-lt"/>
              </a:rPr>
              <a:t>Robust</a:t>
            </a:r>
          </a:p>
        </p:txBody>
      </p:sp>
      <p:cxnSp>
        <p:nvCxnSpPr>
          <p:cNvPr id="11" name="Straight Connector 10">
            <a:extLst>
              <a:ext uri="{FF2B5EF4-FFF2-40B4-BE49-F238E27FC236}">
                <a16:creationId xmlns:a16="http://schemas.microsoft.com/office/drawing/2014/main" id="{B5D58CD5-097A-E616-E5D8-2D45A3A31087}"/>
              </a:ext>
            </a:extLst>
          </p:cNvPr>
          <p:cNvCxnSpPr/>
          <p:nvPr/>
        </p:nvCxnSpPr>
        <p:spPr>
          <a:xfrm>
            <a:off x="889000" y="2143728"/>
            <a:ext cx="7349067" cy="0"/>
          </a:xfrm>
          <a:prstGeom prst="line">
            <a:avLst/>
          </a:prstGeom>
          <a:ln w="127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A304B3BD-CEB8-0D1B-9848-6B1A4E0122A3}"/>
              </a:ext>
            </a:extLst>
          </p:cNvPr>
          <p:cNvSpPr txBox="1">
            <a:spLocks/>
          </p:cNvSpPr>
          <p:nvPr/>
        </p:nvSpPr>
        <p:spPr>
          <a:xfrm>
            <a:off x="888999" y="2417513"/>
            <a:ext cx="7349067" cy="164864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400"/>
              <a:t>Use valid HTML/CSS.</a:t>
            </a:r>
          </a:p>
          <a:p>
            <a:r>
              <a:rPr lang="en-GB" sz="1400"/>
              <a:t>Ensure ARIA roles and properties are used correctly.</a:t>
            </a:r>
          </a:p>
        </p:txBody>
      </p:sp>
      <p:sp>
        <p:nvSpPr>
          <p:cNvPr id="21" name="Rounded Rectangle 20">
            <a:extLst>
              <a:ext uri="{FF2B5EF4-FFF2-40B4-BE49-F238E27FC236}">
                <a16:creationId xmlns:a16="http://schemas.microsoft.com/office/drawing/2014/main" id="{3CD003BB-56F6-94B3-DF80-933754757BEB}"/>
              </a:ext>
            </a:extLst>
          </p:cNvPr>
          <p:cNvSpPr/>
          <p:nvPr/>
        </p:nvSpPr>
        <p:spPr>
          <a:xfrm>
            <a:off x="6834215" y="706274"/>
            <a:ext cx="1806056"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a:solidFill>
                  <a:schemeClr val="tx1"/>
                </a:solidFill>
                <a:latin typeface="Aptos SemiBold" panose="020B0004020202020204" pitchFamily="34" charset="0"/>
              </a:rPr>
              <a:t>Implementation guidelines</a:t>
            </a:r>
          </a:p>
        </p:txBody>
      </p:sp>
    </p:spTree>
    <p:extLst>
      <p:ext uri="{BB962C8B-B14F-4D97-AF65-F5344CB8AC3E}">
        <p14:creationId xmlns:p14="http://schemas.microsoft.com/office/powerpoint/2010/main" val="9168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2A63F2-D6C2-18A2-DC09-B950807E9E77}"/>
              </a:ext>
            </a:extLst>
          </p:cNvPr>
          <p:cNvSpPr>
            <a:spLocks noGrp="1"/>
          </p:cNvSpPr>
          <p:nvPr>
            <p:ph type="body" sz="quarter" idx="10"/>
          </p:nvPr>
        </p:nvSpPr>
        <p:spPr/>
        <p:txBody>
          <a:bodyPr>
            <a:normAutofit fontScale="92500" lnSpcReduction="10000"/>
          </a:bodyPr>
          <a:lstStyle/>
          <a:p>
            <a:r>
              <a:rPr lang="en-GB" dirty="0"/>
              <a:t>WCAG</a:t>
            </a:r>
          </a:p>
        </p:txBody>
      </p:sp>
      <p:sp>
        <p:nvSpPr>
          <p:cNvPr id="3" name="Title 2">
            <a:extLst>
              <a:ext uri="{FF2B5EF4-FFF2-40B4-BE49-F238E27FC236}">
                <a16:creationId xmlns:a16="http://schemas.microsoft.com/office/drawing/2014/main" id="{25D1B9E9-5806-C6B2-B2D0-AD0D20026F08}"/>
              </a:ext>
            </a:extLst>
          </p:cNvPr>
          <p:cNvSpPr>
            <a:spLocks noGrp="1"/>
          </p:cNvSpPr>
          <p:nvPr>
            <p:ph type="ctrTitle"/>
          </p:nvPr>
        </p:nvSpPr>
        <p:spPr/>
        <p:txBody>
          <a:bodyPr/>
          <a:lstStyle/>
          <a:p>
            <a:r>
              <a:rPr lang="en-GB" dirty="0"/>
              <a:t>Hoe zit het met </a:t>
            </a:r>
            <a:r>
              <a:rPr lang="en-GB" dirty="0" err="1"/>
              <a:t>ontwerp</a:t>
            </a:r>
            <a:r>
              <a:rPr lang="en-GB" dirty="0"/>
              <a:t> </a:t>
            </a:r>
            <a:r>
              <a:rPr lang="en-GB" dirty="0" err="1"/>
              <a:t>en</a:t>
            </a:r>
            <a:r>
              <a:rPr lang="en-GB" dirty="0"/>
              <a:t> </a:t>
            </a:r>
            <a:r>
              <a:rPr lang="en-GB" dirty="0" err="1"/>
              <a:t>ontwikkeling</a:t>
            </a:r>
            <a:r>
              <a:rPr lang="en-GB" dirty="0"/>
              <a:t>?</a:t>
            </a:r>
          </a:p>
        </p:txBody>
      </p:sp>
      <p:sp>
        <p:nvSpPr>
          <p:cNvPr id="4" name="Subtitle 3">
            <a:extLst>
              <a:ext uri="{FF2B5EF4-FFF2-40B4-BE49-F238E27FC236}">
                <a16:creationId xmlns:a16="http://schemas.microsoft.com/office/drawing/2014/main" id="{DC1FC901-2A97-40C1-90B6-E5DB31C7F80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764693827"/>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86;g2edc8d3fb9c_0_290">
            <a:extLst>
              <a:ext uri="{FF2B5EF4-FFF2-40B4-BE49-F238E27FC236}">
                <a16:creationId xmlns:a16="http://schemas.microsoft.com/office/drawing/2014/main" id="{27CEC3DB-605C-FF71-BE53-77F47CF66355}"/>
              </a:ext>
            </a:extLst>
          </p:cNvPr>
          <p:cNvPicPr preferRelativeResize="0"/>
          <p:nvPr/>
        </p:nvPicPr>
        <p:blipFill rotWithShape="1">
          <a:blip r:embed="rId2">
            <a:alphaModFix/>
          </a:blip>
          <a:srcRect/>
          <a:stretch/>
        </p:blipFill>
        <p:spPr>
          <a:xfrm>
            <a:off x="1135838" y="557840"/>
            <a:ext cx="6872324" cy="4027819"/>
          </a:xfrm>
          <a:prstGeom prst="rect">
            <a:avLst/>
          </a:prstGeom>
          <a:noFill/>
          <a:ln>
            <a:noFill/>
          </a:ln>
        </p:spPr>
      </p:pic>
    </p:spTree>
    <p:extLst>
      <p:ext uri="{BB962C8B-B14F-4D97-AF65-F5344CB8AC3E}">
        <p14:creationId xmlns:p14="http://schemas.microsoft.com/office/powerpoint/2010/main" val="3963318721"/>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A35A-E343-37E6-3E36-A58BAA0EA826}"/>
              </a:ext>
            </a:extLst>
          </p:cNvPr>
          <p:cNvSpPr>
            <a:spLocks noGrp="1"/>
          </p:cNvSpPr>
          <p:nvPr>
            <p:ph type="title"/>
          </p:nvPr>
        </p:nvSpPr>
        <p:spPr/>
        <p:txBody>
          <a:bodyPr/>
          <a:lstStyle/>
          <a:p>
            <a:r>
              <a:rPr lang="en-GB" dirty="0" err="1"/>
              <a:t>Kleur</a:t>
            </a:r>
            <a:endParaRPr lang="en-GB" dirty="0"/>
          </a:p>
        </p:txBody>
      </p:sp>
      <p:sp>
        <p:nvSpPr>
          <p:cNvPr id="3" name="Content Placeholder 2">
            <a:extLst>
              <a:ext uri="{FF2B5EF4-FFF2-40B4-BE49-F238E27FC236}">
                <a16:creationId xmlns:a16="http://schemas.microsoft.com/office/drawing/2014/main" id="{47D0253C-DFDA-3D7C-5C1E-1DD5F0B51100}"/>
              </a:ext>
            </a:extLst>
          </p:cNvPr>
          <p:cNvSpPr>
            <a:spLocks noGrp="1"/>
          </p:cNvSpPr>
          <p:nvPr>
            <p:ph idx="1"/>
          </p:nvPr>
        </p:nvSpPr>
        <p:spPr/>
        <p:txBody>
          <a:bodyPr/>
          <a:lstStyle/>
          <a:p>
            <a:r>
              <a:rPr lang="en-GB" dirty="0" err="1"/>
              <a:t>Niet</a:t>
            </a:r>
            <a:r>
              <a:rPr lang="en-GB" dirty="0"/>
              <a:t> </a:t>
            </a:r>
            <a:r>
              <a:rPr lang="en-GB" dirty="0" err="1"/>
              <a:t>iedereen</a:t>
            </a:r>
            <a:r>
              <a:rPr lang="en-GB" dirty="0"/>
              <a:t> </a:t>
            </a:r>
            <a:r>
              <a:rPr lang="en-GB" dirty="0" err="1"/>
              <a:t>ziet</a:t>
            </a:r>
            <a:r>
              <a:rPr lang="en-GB" dirty="0"/>
              <a:t> </a:t>
            </a:r>
            <a:r>
              <a:rPr lang="en-GB" dirty="0" err="1"/>
              <a:t>kleur</a:t>
            </a:r>
            <a:r>
              <a:rPr lang="en-GB" dirty="0"/>
              <a:t> op </a:t>
            </a:r>
            <a:r>
              <a:rPr lang="en-GB" dirty="0" err="1"/>
              <a:t>dezelfde</a:t>
            </a:r>
            <a:r>
              <a:rPr lang="en-GB" dirty="0"/>
              <a:t> </a:t>
            </a:r>
            <a:r>
              <a:rPr lang="en-GB" dirty="0" err="1"/>
              <a:t>manier</a:t>
            </a:r>
            <a:r>
              <a:rPr lang="en-GB" dirty="0"/>
              <a:t>: </a:t>
            </a:r>
            <a:r>
              <a:rPr lang="en-GB" dirty="0" err="1"/>
              <a:t>kleurenblindheid</a:t>
            </a:r>
            <a:r>
              <a:rPr lang="en-GB" dirty="0"/>
              <a:t>, </a:t>
            </a:r>
            <a:r>
              <a:rPr lang="en-GB" dirty="0" err="1"/>
              <a:t>wazig</a:t>
            </a:r>
            <a:r>
              <a:rPr lang="en-GB" dirty="0"/>
              <a:t> </a:t>
            </a:r>
            <a:r>
              <a:rPr lang="en-GB" dirty="0" err="1"/>
              <a:t>zicht</a:t>
            </a:r>
            <a:r>
              <a:rPr lang="en-GB" dirty="0"/>
              <a:t>,..</a:t>
            </a:r>
          </a:p>
          <a:p>
            <a:r>
              <a:rPr lang="en-GB" dirty="0"/>
              <a:t>We </a:t>
            </a:r>
            <a:r>
              <a:rPr lang="en-GB" dirty="0" err="1"/>
              <a:t>gebruiken</a:t>
            </a:r>
            <a:r>
              <a:rPr lang="en-GB" dirty="0"/>
              <a:t> </a:t>
            </a:r>
            <a:r>
              <a:rPr lang="en-GB" dirty="0" err="1"/>
              <a:t>kleur</a:t>
            </a:r>
            <a:r>
              <a:rPr lang="en-GB" dirty="0"/>
              <a:t> om </a:t>
            </a:r>
            <a:r>
              <a:rPr lang="en-GB" dirty="0" err="1"/>
              <a:t>betekenis</a:t>
            </a:r>
            <a:r>
              <a:rPr lang="en-GB" dirty="0"/>
              <a:t> over </a:t>
            </a:r>
            <a:r>
              <a:rPr lang="en-GB" dirty="0" err="1"/>
              <a:t>te</a:t>
            </a:r>
            <a:r>
              <a:rPr lang="en-GB" dirty="0"/>
              <a:t> </a:t>
            </a:r>
            <a:r>
              <a:rPr lang="en-GB" dirty="0" err="1"/>
              <a:t>brengen</a:t>
            </a:r>
            <a:r>
              <a:rPr lang="en-GB" dirty="0"/>
              <a:t>, </a:t>
            </a:r>
            <a:r>
              <a:rPr lang="en-GB" dirty="0" err="1"/>
              <a:t>acties</a:t>
            </a:r>
            <a:r>
              <a:rPr lang="en-GB" dirty="0"/>
              <a:t> </a:t>
            </a:r>
            <a:r>
              <a:rPr lang="en-GB" dirty="0" err="1"/>
              <a:t>aan</a:t>
            </a:r>
            <a:r>
              <a:rPr lang="en-GB" dirty="0"/>
              <a:t> </a:t>
            </a:r>
            <a:r>
              <a:rPr lang="en-GB" dirty="0" err="1"/>
              <a:t>te</a:t>
            </a:r>
            <a:r>
              <a:rPr lang="en-GB" dirty="0"/>
              <a:t> </a:t>
            </a:r>
            <a:r>
              <a:rPr lang="en-GB" dirty="0" err="1"/>
              <a:t>geven</a:t>
            </a:r>
            <a:r>
              <a:rPr lang="en-GB" dirty="0"/>
              <a:t>, </a:t>
            </a:r>
            <a:r>
              <a:rPr lang="en-GB" dirty="0" err="1"/>
              <a:t>visuele</a:t>
            </a:r>
            <a:r>
              <a:rPr lang="en-GB" dirty="0"/>
              <a:t> </a:t>
            </a:r>
            <a:r>
              <a:rPr lang="en-GB" dirty="0" err="1"/>
              <a:t>elementen</a:t>
            </a:r>
            <a:r>
              <a:rPr lang="en-GB" dirty="0"/>
              <a:t> </a:t>
            </a:r>
            <a:r>
              <a:rPr lang="en-GB" dirty="0" err="1"/>
              <a:t>te</a:t>
            </a:r>
            <a:r>
              <a:rPr lang="en-GB" dirty="0"/>
              <a:t> </a:t>
            </a:r>
            <a:r>
              <a:rPr lang="en-GB" dirty="0" err="1"/>
              <a:t>onderscheiden</a:t>
            </a:r>
            <a:endParaRPr lang="en-GB" dirty="0"/>
          </a:p>
          <a:p>
            <a:r>
              <a:rPr lang="en-GB" dirty="0" err="1"/>
              <a:t>Tekst</a:t>
            </a:r>
            <a:r>
              <a:rPr lang="en-GB" dirty="0"/>
              <a:t>, </a:t>
            </a:r>
            <a:r>
              <a:rPr lang="en-GB" dirty="0" err="1"/>
              <a:t>achtergrond</a:t>
            </a:r>
            <a:r>
              <a:rPr lang="en-GB" dirty="0"/>
              <a:t>, </a:t>
            </a:r>
            <a:r>
              <a:rPr lang="en-GB" dirty="0" err="1"/>
              <a:t>grafieken</a:t>
            </a:r>
            <a:r>
              <a:rPr lang="en-GB" dirty="0"/>
              <a:t>,.. </a:t>
            </a:r>
          </a:p>
        </p:txBody>
      </p:sp>
      <p:sp>
        <p:nvSpPr>
          <p:cNvPr id="4" name="Text Placeholder 3">
            <a:extLst>
              <a:ext uri="{FF2B5EF4-FFF2-40B4-BE49-F238E27FC236}">
                <a16:creationId xmlns:a16="http://schemas.microsoft.com/office/drawing/2014/main" id="{FEEDD209-FBA6-CA7A-D960-CF52C37F1243}"/>
              </a:ext>
            </a:extLst>
          </p:cNvPr>
          <p:cNvSpPr>
            <a:spLocks noGrp="1"/>
          </p:cNvSpPr>
          <p:nvPr>
            <p:ph type="body" sz="quarter" idx="10"/>
          </p:nvPr>
        </p:nvSpPr>
        <p:spPr/>
        <p:txBody>
          <a:bodyPr/>
          <a:lstStyle/>
          <a:p>
            <a:endParaRPr lang="en-GB"/>
          </a:p>
        </p:txBody>
      </p:sp>
      <p:sp>
        <p:nvSpPr>
          <p:cNvPr id="6" name="Rounded Rectangle 5">
            <a:extLst>
              <a:ext uri="{FF2B5EF4-FFF2-40B4-BE49-F238E27FC236}">
                <a16:creationId xmlns:a16="http://schemas.microsoft.com/office/drawing/2014/main" id="{563688BE-6C52-1BA0-21AE-7020FDA085EC}"/>
              </a:ext>
            </a:extLst>
          </p:cNvPr>
          <p:cNvSpPr/>
          <p:nvPr/>
        </p:nvSpPr>
        <p:spPr>
          <a:xfrm>
            <a:off x="7653118" y="642817"/>
            <a:ext cx="1092705"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a:solidFill>
                  <a:schemeClr val="tx1"/>
                </a:solidFill>
                <a:latin typeface="Aptos SemiBold" panose="020B0004020202020204" pitchFamily="34" charset="0"/>
              </a:rPr>
              <a:t>Wat &amp; </a:t>
            </a:r>
            <a:r>
              <a:rPr lang="en-GB" sz="1050" i="0" dirty="0" err="1">
                <a:solidFill>
                  <a:schemeClr val="tx1"/>
                </a:solidFill>
                <a:latin typeface="Aptos SemiBold" panose="020B0004020202020204" pitchFamily="34" charset="0"/>
              </a:rPr>
              <a:t>waarom</a:t>
            </a:r>
            <a:endParaRPr lang="en-GB" sz="1050" i="0" dirty="0">
              <a:solidFill>
                <a:schemeClr val="tx1"/>
              </a:solidFill>
              <a:latin typeface="Aptos SemiBold" panose="020B0004020202020204" pitchFamily="34" charset="0"/>
            </a:endParaRPr>
          </a:p>
        </p:txBody>
      </p:sp>
      <p:pic>
        <p:nvPicPr>
          <p:cNvPr id="7" name="Picture 6" descr="A screenshot of a phone&#10;&#10;Description automatically generated">
            <a:extLst>
              <a:ext uri="{FF2B5EF4-FFF2-40B4-BE49-F238E27FC236}">
                <a16:creationId xmlns:a16="http://schemas.microsoft.com/office/drawing/2014/main" id="{1A0E4C03-CA6D-AF02-E778-DBAECF41F06A}"/>
              </a:ext>
            </a:extLst>
          </p:cNvPr>
          <p:cNvPicPr>
            <a:picLocks noChangeAspect="1"/>
          </p:cNvPicPr>
          <p:nvPr/>
        </p:nvPicPr>
        <p:blipFill>
          <a:blip r:embed="rId2"/>
          <a:stretch>
            <a:fillRect/>
          </a:stretch>
        </p:blipFill>
        <p:spPr>
          <a:xfrm>
            <a:off x="5555039" y="1899870"/>
            <a:ext cx="2960310" cy="1343759"/>
          </a:xfrm>
          <a:prstGeom prst="rect">
            <a:avLst/>
          </a:prstGeom>
        </p:spPr>
      </p:pic>
      <p:pic>
        <p:nvPicPr>
          <p:cNvPr id="8" name="Picture 7" descr="A screenshot of a phone&#10;&#10;Description automatically generated">
            <a:extLst>
              <a:ext uri="{FF2B5EF4-FFF2-40B4-BE49-F238E27FC236}">
                <a16:creationId xmlns:a16="http://schemas.microsoft.com/office/drawing/2014/main" id="{24C735BA-BEDA-B566-71E7-3C2DC9DDABB9}"/>
              </a:ext>
            </a:extLst>
          </p:cNvPr>
          <p:cNvPicPr>
            <a:picLocks noChangeAspect="1"/>
          </p:cNvPicPr>
          <p:nvPr/>
        </p:nvPicPr>
        <p:blipFill>
          <a:blip r:embed="rId3"/>
          <a:stretch>
            <a:fillRect/>
          </a:stretch>
        </p:blipFill>
        <p:spPr>
          <a:xfrm>
            <a:off x="5555039" y="3627604"/>
            <a:ext cx="2960310" cy="1189489"/>
          </a:xfrm>
          <a:prstGeom prst="rect">
            <a:avLst/>
          </a:prstGeom>
        </p:spPr>
      </p:pic>
      <p:sp>
        <p:nvSpPr>
          <p:cNvPr id="9" name="TextBox 8">
            <a:extLst>
              <a:ext uri="{FF2B5EF4-FFF2-40B4-BE49-F238E27FC236}">
                <a16:creationId xmlns:a16="http://schemas.microsoft.com/office/drawing/2014/main" id="{5A63DD83-E7BF-7DB7-0C0E-84A2EDF0AE55}"/>
              </a:ext>
            </a:extLst>
          </p:cNvPr>
          <p:cNvSpPr txBox="1"/>
          <p:nvPr/>
        </p:nvSpPr>
        <p:spPr>
          <a:xfrm>
            <a:off x="6005383" y="1213324"/>
            <a:ext cx="1914000" cy="230832"/>
          </a:xfrm>
          <a:prstGeom prst="rect">
            <a:avLst/>
          </a:prstGeom>
          <a:noFill/>
        </p:spPr>
        <p:txBody>
          <a:bodyPr wrap="square" rtlCol="0">
            <a:spAutoFit/>
          </a:bodyPr>
          <a:lstStyle/>
          <a:p>
            <a:pPr algn="ctr"/>
            <a:r>
              <a:rPr lang="nl-NL" sz="900" b="1" dirty="0"/>
              <a:t>Red-Green </a:t>
            </a:r>
            <a:r>
              <a:rPr lang="nl-NL" sz="900" b="1" dirty="0" err="1"/>
              <a:t>color</a:t>
            </a:r>
            <a:r>
              <a:rPr lang="nl-NL" sz="900" b="1" dirty="0"/>
              <a:t> </a:t>
            </a:r>
            <a:r>
              <a:rPr lang="nl-NL" sz="900" b="1" dirty="0" err="1"/>
              <a:t>blindness</a:t>
            </a:r>
            <a:endParaRPr lang="nl-NL" sz="900" b="1" dirty="0"/>
          </a:p>
        </p:txBody>
      </p:sp>
      <p:sp>
        <p:nvSpPr>
          <p:cNvPr id="10" name="TextBox 9">
            <a:extLst>
              <a:ext uri="{FF2B5EF4-FFF2-40B4-BE49-F238E27FC236}">
                <a16:creationId xmlns:a16="http://schemas.microsoft.com/office/drawing/2014/main" id="{F44CF580-1AB3-2B60-D77B-51F7C5EA7F68}"/>
              </a:ext>
            </a:extLst>
          </p:cNvPr>
          <p:cNvSpPr txBox="1"/>
          <p:nvPr/>
        </p:nvSpPr>
        <p:spPr>
          <a:xfrm>
            <a:off x="6005383" y="1682881"/>
            <a:ext cx="1914000" cy="230832"/>
          </a:xfrm>
          <a:prstGeom prst="rect">
            <a:avLst/>
          </a:prstGeom>
          <a:noFill/>
        </p:spPr>
        <p:txBody>
          <a:bodyPr wrap="square" rtlCol="0">
            <a:spAutoFit/>
          </a:bodyPr>
          <a:lstStyle/>
          <a:p>
            <a:pPr algn="ctr"/>
            <a:r>
              <a:rPr lang="nl-NL" sz="900" dirty="0"/>
              <a:t>Without </a:t>
            </a:r>
            <a:r>
              <a:rPr lang="nl-NL" sz="900" dirty="0" err="1"/>
              <a:t>icons</a:t>
            </a:r>
            <a:endParaRPr lang="nl-NL" sz="900" dirty="0"/>
          </a:p>
        </p:txBody>
      </p:sp>
      <p:sp>
        <p:nvSpPr>
          <p:cNvPr id="11" name="TextBox 10">
            <a:extLst>
              <a:ext uri="{FF2B5EF4-FFF2-40B4-BE49-F238E27FC236}">
                <a16:creationId xmlns:a16="http://schemas.microsoft.com/office/drawing/2014/main" id="{5F32DD31-9BD3-FED0-7A0A-63D5BC336FD6}"/>
              </a:ext>
            </a:extLst>
          </p:cNvPr>
          <p:cNvSpPr txBox="1"/>
          <p:nvPr/>
        </p:nvSpPr>
        <p:spPr>
          <a:xfrm>
            <a:off x="6005383" y="3388113"/>
            <a:ext cx="1914000" cy="230832"/>
          </a:xfrm>
          <a:prstGeom prst="rect">
            <a:avLst/>
          </a:prstGeom>
          <a:noFill/>
        </p:spPr>
        <p:txBody>
          <a:bodyPr wrap="square" rtlCol="0">
            <a:spAutoFit/>
          </a:bodyPr>
          <a:lstStyle/>
          <a:p>
            <a:pPr algn="ctr"/>
            <a:r>
              <a:rPr lang="nl-NL" sz="900" dirty="0" err="1"/>
              <a:t>With</a:t>
            </a:r>
            <a:r>
              <a:rPr lang="nl-NL" sz="900" dirty="0"/>
              <a:t> </a:t>
            </a:r>
            <a:r>
              <a:rPr lang="nl-NL" sz="900" dirty="0" err="1"/>
              <a:t>icons</a:t>
            </a:r>
            <a:endParaRPr lang="nl-NL" sz="900" dirty="0"/>
          </a:p>
        </p:txBody>
      </p:sp>
    </p:spTree>
    <p:extLst>
      <p:ext uri="{BB962C8B-B14F-4D97-AF65-F5344CB8AC3E}">
        <p14:creationId xmlns:p14="http://schemas.microsoft.com/office/powerpoint/2010/main" val="1260480867"/>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5DF0-9DCA-FFA2-FB56-007A75527C35}"/>
              </a:ext>
            </a:extLst>
          </p:cNvPr>
          <p:cNvSpPr>
            <a:spLocks noGrp="1"/>
          </p:cNvSpPr>
          <p:nvPr>
            <p:ph type="title"/>
          </p:nvPr>
        </p:nvSpPr>
        <p:spPr/>
        <p:txBody>
          <a:bodyPr/>
          <a:lstStyle/>
          <a:p>
            <a:r>
              <a:rPr lang="en-GB" dirty="0" err="1"/>
              <a:t>Kleurcontrast</a:t>
            </a:r>
            <a:endParaRPr lang="en-GB" dirty="0"/>
          </a:p>
        </p:txBody>
      </p:sp>
      <p:sp>
        <p:nvSpPr>
          <p:cNvPr id="3" name="Text Placeholder 2">
            <a:extLst>
              <a:ext uri="{FF2B5EF4-FFF2-40B4-BE49-F238E27FC236}">
                <a16:creationId xmlns:a16="http://schemas.microsoft.com/office/drawing/2014/main" id="{6894D99C-D1DC-D541-0062-4E8A7659737D}"/>
              </a:ext>
            </a:extLst>
          </p:cNvPr>
          <p:cNvSpPr>
            <a:spLocks noGrp="1"/>
          </p:cNvSpPr>
          <p:nvPr>
            <p:ph type="body" sz="quarter" idx="19"/>
          </p:nvPr>
        </p:nvSpPr>
        <p:spPr/>
        <p:txBody>
          <a:bodyPr/>
          <a:lstStyle/>
          <a:p>
            <a:r>
              <a:rPr lang="en-GB" dirty="0" err="1"/>
              <a:t>Kleur</a:t>
            </a:r>
            <a:endParaRPr lang="en-GB" dirty="0"/>
          </a:p>
        </p:txBody>
      </p:sp>
      <p:sp>
        <p:nvSpPr>
          <p:cNvPr id="4" name="Rounded Rectangle 3">
            <a:extLst>
              <a:ext uri="{FF2B5EF4-FFF2-40B4-BE49-F238E27FC236}">
                <a16:creationId xmlns:a16="http://schemas.microsoft.com/office/drawing/2014/main" id="{33C5ECDA-B101-2F95-79DE-B1A9C18A9A52}"/>
              </a:ext>
            </a:extLst>
          </p:cNvPr>
          <p:cNvSpPr/>
          <p:nvPr/>
        </p:nvSpPr>
        <p:spPr>
          <a:xfrm>
            <a:off x="7097724" y="642817"/>
            <a:ext cx="1648099"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err="1">
                <a:solidFill>
                  <a:schemeClr val="tx1"/>
                </a:solidFill>
                <a:latin typeface="Aptos SemiBold" panose="020B0004020202020204" pitchFamily="34" charset="0"/>
              </a:rPr>
              <a:t>Designimplementations</a:t>
            </a:r>
            <a:endParaRPr lang="en-GB" sz="1050" i="0" dirty="0">
              <a:solidFill>
                <a:schemeClr val="tx1"/>
              </a:solidFill>
              <a:latin typeface="Aptos SemiBold" panose="020B0004020202020204" pitchFamily="34" charset="0"/>
            </a:endParaRPr>
          </a:p>
        </p:txBody>
      </p:sp>
      <p:sp>
        <p:nvSpPr>
          <p:cNvPr id="6" name="Rounded Rectangle 5">
            <a:extLst>
              <a:ext uri="{FF2B5EF4-FFF2-40B4-BE49-F238E27FC236}">
                <a16:creationId xmlns:a16="http://schemas.microsoft.com/office/drawing/2014/main" id="{EA1BBB4E-726F-5C48-9F3D-F3B0E7CA92FF}"/>
              </a:ext>
            </a:extLst>
          </p:cNvPr>
          <p:cNvSpPr/>
          <p:nvPr/>
        </p:nvSpPr>
        <p:spPr>
          <a:xfrm>
            <a:off x="694554" y="1868665"/>
            <a:ext cx="1118266" cy="310793"/>
          </a:xfrm>
          <a:prstGeom prst="roundRect">
            <a:avLst>
              <a:gd name="adj" fmla="val 50000"/>
            </a:avLst>
          </a:prstGeom>
          <a:solidFill>
            <a:schemeClr val="accent6"/>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200" i="0" dirty="0">
                <a:solidFill>
                  <a:srgbClr val="1E625A"/>
                </a:solidFill>
                <a:latin typeface="Aptos SemiBold" panose="020B0004020202020204" pitchFamily="34" charset="0"/>
              </a:rPr>
              <a:t>At least 4.5:1</a:t>
            </a:r>
          </a:p>
        </p:txBody>
      </p:sp>
      <p:sp>
        <p:nvSpPr>
          <p:cNvPr id="7" name="TextBox 6">
            <a:extLst>
              <a:ext uri="{FF2B5EF4-FFF2-40B4-BE49-F238E27FC236}">
                <a16:creationId xmlns:a16="http://schemas.microsoft.com/office/drawing/2014/main" id="{8CEA4F5B-08AD-9C88-7F98-0A5BA4FE8364}"/>
              </a:ext>
            </a:extLst>
          </p:cNvPr>
          <p:cNvSpPr txBox="1"/>
          <p:nvPr/>
        </p:nvSpPr>
        <p:spPr>
          <a:xfrm>
            <a:off x="694554" y="1483365"/>
            <a:ext cx="1004836" cy="307777"/>
          </a:xfrm>
          <a:prstGeom prst="rect">
            <a:avLst/>
          </a:prstGeom>
          <a:noFill/>
        </p:spPr>
        <p:txBody>
          <a:bodyPr wrap="square" rtlCol="0">
            <a:spAutoFit/>
          </a:bodyPr>
          <a:lstStyle/>
          <a:p>
            <a:pPr algn="l"/>
            <a:r>
              <a:rPr lang="en-GB" sz="1400" dirty="0">
                <a:latin typeface="+mj-lt"/>
              </a:rPr>
              <a:t>AA</a:t>
            </a:r>
          </a:p>
        </p:txBody>
      </p:sp>
      <p:sp>
        <p:nvSpPr>
          <p:cNvPr id="8" name="Rounded Rectangle 7">
            <a:extLst>
              <a:ext uri="{FF2B5EF4-FFF2-40B4-BE49-F238E27FC236}">
                <a16:creationId xmlns:a16="http://schemas.microsoft.com/office/drawing/2014/main" id="{C376AB30-9F8B-3504-EA26-CB58B9092948}"/>
              </a:ext>
            </a:extLst>
          </p:cNvPr>
          <p:cNvSpPr/>
          <p:nvPr/>
        </p:nvSpPr>
        <p:spPr>
          <a:xfrm>
            <a:off x="694554" y="2440792"/>
            <a:ext cx="3716970" cy="2330211"/>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ACE6BCE-E697-4E99-D165-777E1679B5DA}"/>
              </a:ext>
            </a:extLst>
          </p:cNvPr>
          <p:cNvSpPr txBox="1"/>
          <p:nvPr/>
        </p:nvSpPr>
        <p:spPr>
          <a:xfrm>
            <a:off x="863049" y="2897747"/>
            <a:ext cx="3382969" cy="896720"/>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en-GB" sz="1200" dirty="0"/>
              <a:t>Grote </a:t>
            </a:r>
            <a:r>
              <a:rPr lang="en-GB" sz="1200" dirty="0" err="1"/>
              <a:t>tekst</a:t>
            </a:r>
            <a:r>
              <a:rPr lang="en-GB" sz="1200" dirty="0"/>
              <a:t> (19px, </a:t>
            </a:r>
            <a:r>
              <a:rPr lang="en-GB" sz="1200" dirty="0" err="1"/>
              <a:t>vetgedrukt</a:t>
            </a:r>
            <a:r>
              <a:rPr lang="en-GB" sz="1200" dirty="0"/>
              <a:t> of 24px, </a:t>
            </a:r>
            <a:r>
              <a:rPr lang="en-GB" sz="1200" dirty="0" err="1"/>
              <a:t>niet-vetgedrukt</a:t>
            </a:r>
            <a:r>
              <a:rPr lang="en-GB" sz="1200" dirty="0"/>
              <a:t>): Ten </a:t>
            </a:r>
            <a:r>
              <a:rPr lang="en-GB" sz="1200" dirty="0" err="1"/>
              <a:t>minste</a:t>
            </a:r>
            <a:r>
              <a:rPr lang="en-GB" sz="1200" dirty="0"/>
              <a:t> 3:1</a:t>
            </a:r>
          </a:p>
          <a:p>
            <a:pPr marL="171450" indent="-171450" algn="l">
              <a:lnSpc>
                <a:spcPct val="150000"/>
              </a:lnSpc>
              <a:buFont typeface="Arial" panose="020B0604020202020204" pitchFamily="34" charset="0"/>
              <a:buChar char="•"/>
            </a:pPr>
            <a:r>
              <a:rPr lang="en-GB" sz="1200" dirty="0" err="1"/>
              <a:t>Decoratieve</a:t>
            </a:r>
            <a:r>
              <a:rPr lang="en-GB" sz="1200" dirty="0"/>
              <a:t> </a:t>
            </a:r>
            <a:r>
              <a:rPr lang="en-GB" sz="1200" dirty="0" err="1"/>
              <a:t>inhoud</a:t>
            </a:r>
            <a:r>
              <a:rPr lang="en-GB" sz="1200" dirty="0"/>
              <a:t>: </a:t>
            </a:r>
            <a:r>
              <a:rPr lang="en-GB" sz="1200" dirty="0" err="1"/>
              <a:t>Geen</a:t>
            </a:r>
            <a:r>
              <a:rPr lang="en-GB" sz="1200" dirty="0"/>
              <a:t> </a:t>
            </a:r>
            <a:r>
              <a:rPr lang="en-GB" sz="1200" dirty="0" err="1"/>
              <a:t>specifieke</a:t>
            </a:r>
            <a:r>
              <a:rPr lang="en-GB" sz="1200" dirty="0"/>
              <a:t> </a:t>
            </a:r>
            <a:r>
              <a:rPr lang="en-GB" sz="1200" dirty="0" err="1"/>
              <a:t>vereisten</a:t>
            </a:r>
            <a:endParaRPr lang="en-GB" sz="1200" dirty="0"/>
          </a:p>
        </p:txBody>
      </p:sp>
      <p:sp>
        <p:nvSpPr>
          <p:cNvPr id="10" name="Rounded Rectangle 9">
            <a:extLst>
              <a:ext uri="{FF2B5EF4-FFF2-40B4-BE49-F238E27FC236}">
                <a16:creationId xmlns:a16="http://schemas.microsoft.com/office/drawing/2014/main" id="{8452AC6C-B357-CA10-AB19-050B724FCBC7}"/>
              </a:ext>
            </a:extLst>
          </p:cNvPr>
          <p:cNvSpPr/>
          <p:nvPr/>
        </p:nvSpPr>
        <p:spPr>
          <a:xfrm>
            <a:off x="807744" y="2530104"/>
            <a:ext cx="1122261" cy="278333"/>
          </a:xfrm>
          <a:prstGeom prst="roundRect">
            <a:avLst>
              <a:gd name="adj" fmla="val 50000"/>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7E1C74"/>
                </a:solidFill>
                <a:latin typeface="Aptos SemiBold" panose="020B0004020202020204" pitchFamily="34" charset="0"/>
              </a:rPr>
              <a:t>Uitzonderingen</a:t>
            </a:r>
            <a:endParaRPr lang="en-GB" sz="1050" i="0" dirty="0">
              <a:solidFill>
                <a:srgbClr val="7E1C74"/>
              </a:solidFill>
              <a:latin typeface="Aptos SemiBold" panose="020B0004020202020204" pitchFamily="34" charset="0"/>
            </a:endParaRPr>
          </a:p>
        </p:txBody>
      </p:sp>
      <p:sp>
        <p:nvSpPr>
          <p:cNvPr id="11" name="Rounded Rectangle 10">
            <a:extLst>
              <a:ext uri="{FF2B5EF4-FFF2-40B4-BE49-F238E27FC236}">
                <a16:creationId xmlns:a16="http://schemas.microsoft.com/office/drawing/2014/main" id="{DDD5703F-0366-D816-2AF2-2EAA3F3793E8}"/>
              </a:ext>
            </a:extLst>
          </p:cNvPr>
          <p:cNvSpPr/>
          <p:nvPr/>
        </p:nvSpPr>
        <p:spPr>
          <a:xfrm>
            <a:off x="4749658" y="1868665"/>
            <a:ext cx="989331" cy="310793"/>
          </a:xfrm>
          <a:prstGeom prst="roundRect">
            <a:avLst>
              <a:gd name="adj" fmla="val 50000"/>
            </a:avLst>
          </a:prstGeom>
          <a:solidFill>
            <a:schemeClr val="accent6"/>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200" i="0" dirty="0">
                <a:solidFill>
                  <a:srgbClr val="1E625A"/>
                </a:solidFill>
                <a:latin typeface="Aptos SemiBold" panose="020B0004020202020204" pitchFamily="34" charset="0"/>
              </a:rPr>
              <a:t>At least 7:1</a:t>
            </a:r>
          </a:p>
        </p:txBody>
      </p:sp>
      <p:sp>
        <p:nvSpPr>
          <p:cNvPr id="12" name="TextBox 11">
            <a:extLst>
              <a:ext uri="{FF2B5EF4-FFF2-40B4-BE49-F238E27FC236}">
                <a16:creationId xmlns:a16="http://schemas.microsoft.com/office/drawing/2014/main" id="{1E842F38-6B81-7C0C-2044-D36707C82154}"/>
              </a:ext>
            </a:extLst>
          </p:cNvPr>
          <p:cNvSpPr txBox="1"/>
          <p:nvPr/>
        </p:nvSpPr>
        <p:spPr>
          <a:xfrm>
            <a:off x="4685190" y="1483365"/>
            <a:ext cx="1004836" cy="307777"/>
          </a:xfrm>
          <a:prstGeom prst="rect">
            <a:avLst/>
          </a:prstGeom>
          <a:noFill/>
        </p:spPr>
        <p:txBody>
          <a:bodyPr wrap="square" rtlCol="0">
            <a:spAutoFit/>
          </a:bodyPr>
          <a:lstStyle/>
          <a:p>
            <a:pPr algn="l"/>
            <a:r>
              <a:rPr lang="en-GB" sz="1400" dirty="0">
                <a:latin typeface="+mj-lt"/>
              </a:rPr>
              <a:t>AAA</a:t>
            </a:r>
          </a:p>
        </p:txBody>
      </p:sp>
      <p:sp>
        <p:nvSpPr>
          <p:cNvPr id="13" name="Rounded Rectangle 12">
            <a:extLst>
              <a:ext uri="{FF2B5EF4-FFF2-40B4-BE49-F238E27FC236}">
                <a16:creationId xmlns:a16="http://schemas.microsoft.com/office/drawing/2014/main" id="{65C5E2EB-9E7D-3244-DAFB-5B3AF55699BD}"/>
              </a:ext>
            </a:extLst>
          </p:cNvPr>
          <p:cNvSpPr/>
          <p:nvPr/>
        </p:nvSpPr>
        <p:spPr>
          <a:xfrm>
            <a:off x="4685190" y="2440792"/>
            <a:ext cx="3716970" cy="2330211"/>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092F0D9-5418-DC43-E622-D4C7656D76D5}"/>
              </a:ext>
            </a:extLst>
          </p:cNvPr>
          <p:cNvSpPr txBox="1"/>
          <p:nvPr/>
        </p:nvSpPr>
        <p:spPr>
          <a:xfrm>
            <a:off x="4853685" y="2897747"/>
            <a:ext cx="3382969" cy="1450718"/>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en-GB" sz="1200" dirty="0"/>
              <a:t>Grote </a:t>
            </a:r>
            <a:r>
              <a:rPr lang="en-GB" sz="1200" dirty="0" err="1"/>
              <a:t>tekst</a:t>
            </a:r>
            <a:r>
              <a:rPr lang="en-GB" sz="1200" dirty="0"/>
              <a:t> (19px, </a:t>
            </a:r>
            <a:r>
              <a:rPr lang="en-GB" sz="1200" dirty="0" err="1"/>
              <a:t>vetgedrukt</a:t>
            </a:r>
            <a:r>
              <a:rPr lang="en-GB" sz="1200" dirty="0"/>
              <a:t> of 24px, </a:t>
            </a:r>
            <a:r>
              <a:rPr lang="en-GB" sz="1200" dirty="0" err="1"/>
              <a:t>niet-vetgedrukt</a:t>
            </a:r>
            <a:r>
              <a:rPr lang="en-GB" sz="1200" dirty="0"/>
              <a:t>): Ten </a:t>
            </a:r>
            <a:r>
              <a:rPr lang="en-GB" sz="1200" dirty="0" err="1"/>
              <a:t>minste</a:t>
            </a:r>
            <a:r>
              <a:rPr lang="en-GB" sz="1200" dirty="0"/>
              <a:t> 4.5:1</a:t>
            </a:r>
          </a:p>
          <a:p>
            <a:pPr marL="171450" indent="-171450" algn="l">
              <a:lnSpc>
                <a:spcPct val="150000"/>
              </a:lnSpc>
              <a:buFont typeface="Arial" panose="020B0604020202020204" pitchFamily="34" charset="0"/>
              <a:buChar char="•"/>
            </a:pPr>
            <a:r>
              <a:rPr lang="en-GB" sz="1200" dirty="0" err="1"/>
              <a:t>Decoratieve</a:t>
            </a:r>
            <a:r>
              <a:rPr lang="en-GB" sz="1200" dirty="0"/>
              <a:t> </a:t>
            </a:r>
            <a:r>
              <a:rPr lang="en-GB" sz="1200" dirty="0" err="1"/>
              <a:t>inhoud</a:t>
            </a:r>
            <a:r>
              <a:rPr lang="en-GB" sz="1200" dirty="0"/>
              <a:t>: </a:t>
            </a:r>
            <a:r>
              <a:rPr lang="en-GB" sz="1200" dirty="0" err="1"/>
              <a:t>Geen</a:t>
            </a:r>
            <a:r>
              <a:rPr lang="en-GB" sz="1200" dirty="0"/>
              <a:t> </a:t>
            </a:r>
            <a:r>
              <a:rPr lang="en-GB" sz="1200" dirty="0" err="1"/>
              <a:t>specifieke</a:t>
            </a:r>
            <a:r>
              <a:rPr lang="en-GB" sz="1200" dirty="0"/>
              <a:t> </a:t>
            </a:r>
            <a:r>
              <a:rPr lang="en-GB" sz="1200" dirty="0" err="1"/>
              <a:t>vereisten</a:t>
            </a:r>
            <a:endParaRPr lang="en-GB" sz="1200" dirty="0"/>
          </a:p>
          <a:p>
            <a:pPr marL="171450" indent="-171450" algn="l">
              <a:lnSpc>
                <a:spcPct val="150000"/>
              </a:lnSpc>
              <a:buFont typeface="Arial" panose="020B0604020202020204" pitchFamily="34" charset="0"/>
              <a:buChar char="•"/>
            </a:pPr>
            <a:r>
              <a:rPr lang="en-GB" sz="1200" dirty="0" err="1"/>
              <a:t>Niet-tekst</a:t>
            </a:r>
            <a:r>
              <a:rPr lang="en-GB" sz="1200" dirty="0"/>
              <a:t>: 3:1 (</a:t>
            </a:r>
            <a:r>
              <a:rPr lang="en-GB" sz="1200" dirty="0" err="1"/>
              <a:t>Zinvolle</a:t>
            </a:r>
            <a:r>
              <a:rPr lang="en-GB" sz="1200" dirty="0"/>
              <a:t> </a:t>
            </a:r>
            <a:r>
              <a:rPr lang="en-GB" sz="1200" dirty="0" err="1"/>
              <a:t>visuele</a:t>
            </a:r>
            <a:r>
              <a:rPr lang="en-GB" sz="1200" dirty="0"/>
              <a:t> </a:t>
            </a:r>
            <a:r>
              <a:rPr lang="en-GB" sz="1200" dirty="0" err="1"/>
              <a:t>aanwijzingen</a:t>
            </a:r>
            <a:r>
              <a:rPr lang="en-GB" sz="1200" dirty="0"/>
              <a:t> </a:t>
            </a:r>
            <a:r>
              <a:rPr lang="en-GB" sz="1200" dirty="0" err="1"/>
              <a:t>essentieel</a:t>
            </a:r>
            <a:r>
              <a:rPr lang="en-GB" sz="1200" dirty="0"/>
              <a:t> om </a:t>
            </a:r>
            <a:r>
              <a:rPr lang="en-GB" sz="1200" dirty="0" err="1"/>
              <a:t>informatie</a:t>
            </a:r>
            <a:r>
              <a:rPr lang="en-GB" sz="1200" dirty="0"/>
              <a:t> </a:t>
            </a:r>
            <a:r>
              <a:rPr lang="en-GB" sz="1200" dirty="0" err="1"/>
              <a:t>te</a:t>
            </a:r>
            <a:r>
              <a:rPr lang="en-GB" sz="1200" dirty="0"/>
              <a:t> </a:t>
            </a:r>
            <a:r>
              <a:rPr lang="en-GB" sz="1200" dirty="0" err="1"/>
              <a:t>begrijpen</a:t>
            </a:r>
            <a:r>
              <a:rPr lang="en-GB" sz="1200" dirty="0"/>
              <a:t>)</a:t>
            </a:r>
          </a:p>
        </p:txBody>
      </p:sp>
      <p:sp>
        <p:nvSpPr>
          <p:cNvPr id="15" name="Rounded Rectangle 14">
            <a:extLst>
              <a:ext uri="{FF2B5EF4-FFF2-40B4-BE49-F238E27FC236}">
                <a16:creationId xmlns:a16="http://schemas.microsoft.com/office/drawing/2014/main" id="{EF604F4E-94A3-B0CD-897D-A0BDBA5A1A51}"/>
              </a:ext>
            </a:extLst>
          </p:cNvPr>
          <p:cNvSpPr/>
          <p:nvPr/>
        </p:nvSpPr>
        <p:spPr>
          <a:xfrm>
            <a:off x="4798380" y="2530104"/>
            <a:ext cx="1122261" cy="278333"/>
          </a:xfrm>
          <a:prstGeom prst="roundRect">
            <a:avLst>
              <a:gd name="adj" fmla="val 50000"/>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7E1C74"/>
                </a:solidFill>
                <a:latin typeface="Aptos SemiBold" panose="020B0004020202020204" pitchFamily="34" charset="0"/>
              </a:rPr>
              <a:t>Uitzonderingen</a:t>
            </a:r>
            <a:endParaRPr lang="en-GB" sz="1050" i="0" dirty="0">
              <a:solidFill>
                <a:srgbClr val="7E1C74"/>
              </a:solidFill>
              <a:latin typeface="Aptos SemiBold" panose="020B0004020202020204" pitchFamily="34" charset="0"/>
            </a:endParaRPr>
          </a:p>
        </p:txBody>
      </p:sp>
    </p:spTree>
    <p:extLst>
      <p:ext uri="{BB962C8B-B14F-4D97-AF65-F5344CB8AC3E}">
        <p14:creationId xmlns:p14="http://schemas.microsoft.com/office/powerpoint/2010/main" val="333468040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E7D27-876A-0557-891F-924B4865F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7779D-9E68-BC27-DE4D-F7C496DBD61B}"/>
              </a:ext>
            </a:extLst>
          </p:cNvPr>
          <p:cNvSpPr>
            <a:spLocks noGrp="1"/>
          </p:cNvSpPr>
          <p:nvPr>
            <p:ph type="title"/>
          </p:nvPr>
        </p:nvSpPr>
        <p:spPr/>
        <p:txBody>
          <a:bodyPr/>
          <a:lstStyle/>
          <a:p>
            <a:r>
              <a:rPr lang="en-GB" dirty="0"/>
              <a:t>Headings</a:t>
            </a:r>
          </a:p>
        </p:txBody>
      </p:sp>
      <p:sp>
        <p:nvSpPr>
          <p:cNvPr id="5" name="Content Placeholder 4">
            <a:extLst>
              <a:ext uri="{FF2B5EF4-FFF2-40B4-BE49-F238E27FC236}">
                <a16:creationId xmlns:a16="http://schemas.microsoft.com/office/drawing/2014/main" id="{857D80A1-096C-E052-D26A-A03223E87FA9}"/>
              </a:ext>
            </a:extLst>
          </p:cNvPr>
          <p:cNvSpPr>
            <a:spLocks noGrp="1"/>
          </p:cNvSpPr>
          <p:nvPr>
            <p:ph idx="1"/>
          </p:nvPr>
        </p:nvSpPr>
        <p:spPr/>
        <p:txBody>
          <a:bodyPr/>
          <a:lstStyle/>
          <a:p>
            <a:r>
              <a:rPr lang="en-GB" dirty="0" err="1"/>
              <a:t>Koppen</a:t>
            </a:r>
            <a:r>
              <a:rPr lang="en-GB" dirty="0"/>
              <a:t> </a:t>
            </a:r>
            <a:r>
              <a:rPr lang="en-GB" dirty="0" err="1"/>
              <a:t>moeten</a:t>
            </a:r>
            <a:r>
              <a:rPr lang="en-GB" dirty="0"/>
              <a:t> </a:t>
            </a:r>
            <a:r>
              <a:rPr lang="en-GB" dirty="0" err="1"/>
              <a:t>genest</a:t>
            </a:r>
            <a:r>
              <a:rPr lang="en-GB" dirty="0"/>
              <a:t> </a:t>
            </a:r>
            <a:r>
              <a:rPr lang="en-GB" dirty="0" err="1"/>
              <a:t>worden</a:t>
            </a:r>
            <a:r>
              <a:rPr lang="en-GB" dirty="0"/>
              <a:t> op rang of </a:t>
            </a:r>
            <a:r>
              <a:rPr lang="en-GB" dirty="0" err="1"/>
              <a:t>niveau</a:t>
            </a:r>
            <a:endParaRPr lang="en-GB" dirty="0"/>
          </a:p>
          <a:p>
            <a:r>
              <a:rPr lang="en-GB" dirty="0" err="1"/>
              <a:t>Schermlezers</a:t>
            </a:r>
            <a:r>
              <a:rPr lang="en-GB" dirty="0"/>
              <a:t> </a:t>
            </a:r>
            <a:r>
              <a:rPr lang="en-GB" dirty="0" err="1"/>
              <a:t>kunnen</a:t>
            </a:r>
            <a:r>
              <a:rPr lang="en-GB" dirty="0"/>
              <a:t> van </a:t>
            </a:r>
            <a:r>
              <a:rPr lang="en-GB" dirty="0" err="1"/>
              <a:t>rubriek</a:t>
            </a:r>
            <a:r>
              <a:rPr lang="en-GB" dirty="0"/>
              <a:t> </a:t>
            </a:r>
            <a:r>
              <a:rPr lang="en-GB" dirty="0" err="1"/>
              <a:t>naar</a:t>
            </a:r>
            <a:r>
              <a:rPr lang="en-GB" dirty="0"/>
              <a:t> </a:t>
            </a:r>
            <a:r>
              <a:rPr lang="en-GB" dirty="0" err="1"/>
              <a:t>rubriek</a:t>
            </a:r>
            <a:r>
              <a:rPr lang="en-GB" dirty="0"/>
              <a:t> </a:t>
            </a:r>
            <a:r>
              <a:rPr lang="en-GB" dirty="0" err="1"/>
              <a:t>springen</a:t>
            </a:r>
            <a:r>
              <a:rPr lang="en-GB" dirty="0"/>
              <a:t> </a:t>
            </a:r>
            <a:r>
              <a:rPr lang="en-GB" dirty="0" err="1"/>
              <a:t>en</a:t>
            </a:r>
            <a:r>
              <a:rPr lang="en-GB" dirty="0"/>
              <a:t> de </a:t>
            </a:r>
            <a:r>
              <a:rPr lang="en-GB" dirty="0" err="1"/>
              <a:t>structuur</a:t>
            </a:r>
            <a:r>
              <a:rPr lang="en-GB" dirty="0"/>
              <a:t> van de </a:t>
            </a:r>
            <a:r>
              <a:rPr lang="en-GB" dirty="0" err="1"/>
              <a:t>pagina</a:t>
            </a:r>
            <a:r>
              <a:rPr lang="en-GB" dirty="0"/>
              <a:t> </a:t>
            </a:r>
            <a:r>
              <a:rPr lang="en-GB" dirty="0" err="1"/>
              <a:t>controleren</a:t>
            </a:r>
            <a:endParaRPr lang="en-GB" dirty="0"/>
          </a:p>
          <a:p>
            <a:r>
              <a:rPr lang="en-GB" dirty="0" err="1"/>
              <a:t>Mensen</a:t>
            </a:r>
            <a:r>
              <a:rPr lang="en-GB" dirty="0"/>
              <a:t> met </a:t>
            </a:r>
            <a:r>
              <a:rPr lang="en-GB" dirty="0" err="1"/>
              <a:t>slechtziendheid</a:t>
            </a:r>
            <a:r>
              <a:rPr lang="en-GB" dirty="0"/>
              <a:t> </a:t>
            </a:r>
            <a:r>
              <a:rPr lang="en-GB" dirty="0" err="1"/>
              <a:t>vertrouwen</a:t>
            </a:r>
            <a:r>
              <a:rPr lang="en-GB" dirty="0"/>
              <a:t> </a:t>
            </a:r>
            <a:r>
              <a:rPr lang="en-GB" dirty="0" err="1"/>
              <a:t>vaak</a:t>
            </a:r>
            <a:r>
              <a:rPr lang="en-GB" dirty="0"/>
              <a:t> op </a:t>
            </a:r>
            <a:r>
              <a:rPr lang="en-GB" dirty="0" err="1"/>
              <a:t>grotere</a:t>
            </a:r>
            <a:r>
              <a:rPr lang="en-GB" dirty="0"/>
              <a:t> </a:t>
            </a:r>
            <a:r>
              <a:rPr lang="en-GB" dirty="0" err="1"/>
              <a:t>visuele</a:t>
            </a:r>
            <a:r>
              <a:rPr lang="en-GB" dirty="0"/>
              <a:t> </a:t>
            </a:r>
            <a:r>
              <a:rPr lang="en-GB" dirty="0" err="1"/>
              <a:t>koppen</a:t>
            </a:r>
            <a:r>
              <a:rPr lang="en-GB" dirty="0"/>
              <a:t> om de </a:t>
            </a:r>
            <a:r>
              <a:rPr lang="en-GB" dirty="0" err="1"/>
              <a:t>onderwerpen</a:t>
            </a:r>
            <a:r>
              <a:rPr lang="en-GB" dirty="0"/>
              <a:t> </a:t>
            </a:r>
            <a:r>
              <a:rPr lang="en-GB" dirty="0" err="1"/>
              <a:t>en</a:t>
            </a:r>
            <a:r>
              <a:rPr lang="en-GB" dirty="0"/>
              <a:t> </a:t>
            </a:r>
            <a:r>
              <a:rPr lang="en-GB" dirty="0" err="1"/>
              <a:t>subonterwerpen</a:t>
            </a:r>
            <a:r>
              <a:rPr lang="en-GB" dirty="0"/>
              <a:t> op </a:t>
            </a:r>
            <a:r>
              <a:rPr lang="en-GB" dirty="0" err="1"/>
              <a:t>een</a:t>
            </a:r>
            <a:r>
              <a:rPr lang="en-GB" dirty="0"/>
              <a:t> </a:t>
            </a:r>
            <a:r>
              <a:rPr lang="en-GB" dirty="0" err="1"/>
              <a:t>webpagina</a:t>
            </a:r>
            <a:r>
              <a:rPr lang="en-GB" dirty="0"/>
              <a:t> </a:t>
            </a:r>
            <a:r>
              <a:rPr lang="en-GB" dirty="0" err="1"/>
              <a:t>te</a:t>
            </a:r>
            <a:r>
              <a:rPr lang="en-GB" dirty="0"/>
              <a:t> </a:t>
            </a:r>
            <a:r>
              <a:rPr lang="en-GB" dirty="0" err="1"/>
              <a:t>begrijpen</a:t>
            </a:r>
            <a:r>
              <a:rPr lang="en-GB" dirty="0"/>
              <a:t> </a:t>
            </a:r>
            <a:r>
              <a:rPr lang="en-GB" dirty="0" err="1"/>
              <a:t>voordat</a:t>
            </a:r>
            <a:r>
              <a:rPr lang="en-GB" dirty="0"/>
              <a:t> ze </a:t>
            </a:r>
            <a:r>
              <a:rPr lang="en-GB" dirty="0" err="1"/>
              <a:t>inzoomen</a:t>
            </a:r>
            <a:r>
              <a:rPr lang="en-GB" dirty="0"/>
              <a:t> om de </a:t>
            </a:r>
            <a:r>
              <a:rPr lang="en-GB" dirty="0" err="1"/>
              <a:t>kleinere</a:t>
            </a:r>
            <a:r>
              <a:rPr lang="en-GB" dirty="0"/>
              <a:t> </a:t>
            </a:r>
            <a:r>
              <a:rPr lang="en-GB" dirty="0" err="1"/>
              <a:t>paragraaftekst</a:t>
            </a:r>
            <a:r>
              <a:rPr lang="en-GB" dirty="0"/>
              <a:t> </a:t>
            </a:r>
            <a:r>
              <a:rPr lang="en-GB" dirty="0" err="1"/>
              <a:t>te</a:t>
            </a:r>
            <a:r>
              <a:rPr lang="en-GB" dirty="0"/>
              <a:t> </a:t>
            </a:r>
            <a:r>
              <a:rPr lang="en-GB" dirty="0" err="1"/>
              <a:t>lezen</a:t>
            </a:r>
            <a:r>
              <a:rPr lang="en-GB" dirty="0"/>
              <a:t>.</a:t>
            </a:r>
          </a:p>
        </p:txBody>
      </p:sp>
      <p:sp>
        <p:nvSpPr>
          <p:cNvPr id="16" name="Text Placeholder 15">
            <a:extLst>
              <a:ext uri="{FF2B5EF4-FFF2-40B4-BE49-F238E27FC236}">
                <a16:creationId xmlns:a16="http://schemas.microsoft.com/office/drawing/2014/main" id="{BA2E0F99-A95D-75FB-2518-03E6D3879690}"/>
              </a:ext>
            </a:extLst>
          </p:cNvPr>
          <p:cNvSpPr>
            <a:spLocks noGrp="1"/>
          </p:cNvSpPr>
          <p:nvPr>
            <p:ph type="body" sz="quarter" idx="11"/>
          </p:nvPr>
        </p:nvSpPr>
        <p:spPr/>
        <p:txBody>
          <a:bodyPr/>
          <a:lstStyle/>
          <a:p>
            <a:endParaRPr lang="en-GB"/>
          </a:p>
        </p:txBody>
      </p:sp>
      <p:sp>
        <p:nvSpPr>
          <p:cNvPr id="4" name="Rounded Rectangle 3">
            <a:extLst>
              <a:ext uri="{FF2B5EF4-FFF2-40B4-BE49-F238E27FC236}">
                <a16:creationId xmlns:a16="http://schemas.microsoft.com/office/drawing/2014/main" id="{E4F8AC10-314C-562C-238A-80838104193F}"/>
              </a:ext>
            </a:extLst>
          </p:cNvPr>
          <p:cNvSpPr/>
          <p:nvPr/>
        </p:nvSpPr>
        <p:spPr>
          <a:xfrm>
            <a:off x="7653118" y="642817"/>
            <a:ext cx="1092705"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a:solidFill>
                  <a:schemeClr val="tx1"/>
                </a:solidFill>
                <a:latin typeface="Aptos SemiBold" panose="020B0004020202020204" pitchFamily="34" charset="0"/>
              </a:rPr>
              <a:t>Wat &amp; </a:t>
            </a:r>
            <a:r>
              <a:rPr lang="en-GB" sz="1050" i="0" dirty="0" err="1">
                <a:solidFill>
                  <a:schemeClr val="tx1"/>
                </a:solidFill>
                <a:latin typeface="Aptos SemiBold" panose="020B0004020202020204" pitchFamily="34" charset="0"/>
              </a:rPr>
              <a:t>waarom</a:t>
            </a:r>
            <a:endParaRPr lang="en-GB" sz="1050" i="0" dirty="0">
              <a:solidFill>
                <a:schemeClr val="tx1"/>
              </a:solidFill>
              <a:latin typeface="Aptos SemiBold" panose="020B0004020202020204" pitchFamily="34" charset="0"/>
            </a:endParaRPr>
          </a:p>
        </p:txBody>
      </p:sp>
      <p:pic>
        <p:nvPicPr>
          <p:cNvPr id="17" name="Graphic 16">
            <a:extLst>
              <a:ext uri="{FF2B5EF4-FFF2-40B4-BE49-F238E27FC236}">
                <a16:creationId xmlns:a16="http://schemas.microsoft.com/office/drawing/2014/main" id="{DC48D746-F81E-2026-881B-6F60B59290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4" y="782750"/>
            <a:ext cx="424099" cy="424099"/>
          </a:xfrm>
          <a:prstGeom prst="rect">
            <a:avLst/>
          </a:prstGeom>
        </p:spPr>
      </p:pic>
    </p:spTree>
    <p:extLst>
      <p:ext uri="{BB962C8B-B14F-4D97-AF65-F5344CB8AC3E}">
        <p14:creationId xmlns:p14="http://schemas.microsoft.com/office/powerpoint/2010/main" val="762619217"/>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62387-FEFD-DE56-EA10-8197F6303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092FBE-8F0E-A18D-686E-6D5BC0F784DF}"/>
              </a:ext>
            </a:extLst>
          </p:cNvPr>
          <p:cNvSpPr>
            <a:spLocks noGrp="1"/>
          </p:cNvSpPr>
          <p:nvPr>
            <p:ph type="title"/>
          </p:nvPr>
        </p:nvSpPr>
        <p:spPr/>
        <p:txBody>
          <a:bodyPr/>
          <a:lstStyle/>
          <a:p>
            <a:r>
              <a:rPr lang="en-GB" dirty="0"/>
              <a:t>Headings</a:t>
            </a:r>
          </a:p>
        </p:txBody>
      </p:sp>
      <p:sp>
        <p:nvSpPr>
          <p:cNvPr id="3" name="Text Placeholder 2">
            <a:extLst>
              <a:ext uri="{FF2B5EF4-FFF2-40B4-BE49-F238E27FC236}">
                <a16:creationId xmlns:a16="http://schemas.microsoft.com/office/drawing/2014/main" id="{A25FF927-CE06-CD5C-8DB3-C3AFBE314BB1}"/>
              </a:ext>
            </a:extLst>
          </p:cNvPr>
          <p:cNvSpPr>
            <a:spLocks noGrp="1"/>
          </p:cNvSpPr>
          <p:nvPr>
            <p:ph type="body" sz="quarter" idx="19"/>
          </p:nvPr>
        </p:nvSpPr>
        <p:spPr/>
        <p:txBody>
          <a:bodyPr/>
          <a:lstStyle/>
          <a:p>
            <a:endParaRPr lang="en-GB"/>
          </a:p>
        </p:txBody>
      </p:sp>
      <p:sp>
        <p:nvSpPr>
          <p:cNvPr id="4" name="Rounded Rectangle 3">
            <a:extLst>
              <a:ext uri="{FF2B5EF4-FFF2-40B4-BE49-F238E27FC236}">
                <a16:creationId xmlns:a16="http://schemas.microsoft.com/office/drawing/2014/main" id="{30406480-C555-08AF-E841-07477BA207BE}"/>
              </a:ext>
            </a:extLst>
          </p:cNvPr>
          <p:cNvSpPr/>
          <p:nvPr/>
        </p:nvSpPr>
        <p:spPr>
          <a:xfrm>
            <a:off x="7097724" y="642817"/>
            <a:ext cx="1648099"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err="1">
                <a:solidFill>
                  <a:schemeClr val="tx1"/>
                </a:solidFill>
                <a:latin typeface="Aptos SemiBold" panose="020B0004020202020204" pitchFamily="34" charset="0"/>
              </a:rPr>
              <a:t>Designimplementations</a:t>
            </a:r>
            <a:endParaRPr lang="en-GB" sz="1050" i="0" dirty="0">
              <a:solidFill>
                <a:schemeClr val="tx1"/>
              </a:solidFill>
              <a:latin typeface="Aptos SemiBold" panose="020B0004020202020204" pitchFamily="34" charset="0"/>
            </a:endParaRPr>
          </a:p>
        </p:txBody>
      </p:sp>
      <p:sp>
        <p:nvSpPr>
          <p:cNvPr id="6" name="Rounded Rectangle 5">
            <a:extLst>
              <a:ext uri="{FF2B5EF4-FFF2-40B4-BE49-F238E27FC236}">
                <a16:creationId xmlns:a16="http://schemas.microsoft.com/office/drawing/2014/main" id="{582E7B03-EF25-53B0-55A1-652B69730C25}"/>
              </a:ext>
            </a:extLst>
          </p:cNvPr>
          <p:cNvSpPr/>
          <p:nvPr/>
        </p:nvSpPr>
        <p:spPr>
          <a:xfrm>
            <a:off x="680007" y="1456839"/>
            <a:ext cx="3891993" cy="3314164"/>
          </a:xfrm>
          <a:prstGeom prst="roundRect">
            <a:avLst>
              <a:gd name="adj" fmla="val 5391"/>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60000" tIns="468000" rIns="108000" bIns="36000" rtlCol="0" anchor="t"/>
          <a:lstStyle/>
          <a:p>
            <a:pPr marL="179388">
              <a:lnSpc>
                <a:spcPct val="200000"/>
              </a:lnSpc>
            </a:pPr>
            <a:r>
              <a:rPr lang="en-GB" sz="1200" dirty="0" err="1">
                <a:solidFill>
                  <a:schemeClr val="tx1"/>
                </a:solidFill>
              </a:rPr>
              <a:t>Zijn</a:t>
            </a:r>
            <a:r>
              <a:rPr lang="en-GB" sz="1200" dirty="0">
                <a:solidFill>
                  <a:schemeClr val="tx1"/>
                </a:solidFill>
              </a:rPr>
              <a:t> </a:t>
            </a:r>
            <a:r>
              <a:rPr lang="en-GB" sz="1200" dirty="0" err="1">
                <a:solidFill>
                  <a:schemeClr val="tx1"/>
                </a:solidFill>
              </a:rPr>
              <a:t>titels</a:t>
            </a:r>
            <a:r>
              <a:rPr lang="en-GB" sz="1200" dirty="0">
                <a:solidFill>
                  <a:schemeClr val="tx1"/>
                </a:solidFill>
              </a:rPr>
              <a:t> </a:t>
            </a:r>
            <a:r>
              <a:rPr lang="en-GB" sz="1200" dirty="0" err="1">
                <a:solidFill>
                  <a:schemeClr val="tx1"/>
                </a:solidFill>
              </a:rPr>
              <a:t>aangegeven</a:t>
            </a:r>
            <a:r>
              <a:rPr lang="en-GB" sz="1200" dirty="0">
                <a:solidFill>
                  <a:schemeClr val="tx1"/>
                </a:solidFill>
              </a:rPr>
              <a:t> in Figma?</a:t>
            </a:r>
          </a:p>
          <a:p>
            <a:pPr marL="179388">
              <a:lnSpc>
                <a:spcPct val="200000"/>
              </a:lnSpc>
            </a:pPr>
            <a:r>
              <a:rPr lang="en-GB" sz="1200" dirty="0" err="1">
                <a:solidFill>
                  <a:schemeClr val="tx1"/>
                </a:solidFill>
              </a:rPr>
              <a:t>Begint</a:t>
            </a:r>
            <a:r>
              <a:rPr lang="en-GB" sz="1200" dirty="0">
                <a:solidFill>
                  <a:schemeClr val="tx1"/>
                </a:solidFill>
              </a:rPr>
              <a:t> de </a:t>
            </a:r>
            <a:r>
              <a:rPr lang="en-GB" sz="1200" dirty="0" err="1">
                <a:solidFill>
                  <a:schemeClr val="tx1"/>
                </a:solidFill>
              </a:rPr>
              <a:t>pagina-inhoud</a:t>
            </a:r>
            <a:r>
              <a:rPr lang="en-GB" sz="1200" dirty="0">
                <a:solidFill>
                  <a:schemeClr val="tx1"/>
                </a:solidFill>
              </a:rPr>
              <a:t> met H1?</a:t>
            </a:r>
          </a:p>
          <a:p>
            <a:pPr marL="179388">
              <a:lnSpc>
                <a:spcPct val="200000"/>
              </a:lnSpc>
            </a:pPr>
            <a:r>
              <a:rPr lang="en-GB" sz="1200" dirty="0" err="1">
                <a:solidFill>
                  <a:schemeClr val="tx1"/>
                </a:solidFill>
              </a:rPr>
              <a:t>Zijn</a:t>
            </a:r>
            <a:r>
              <a:rPr lang="en-GB" sz="1200" dirty="0">
                <a:solidFill>
                  <a:schemeClr val="tx1"/>
                </a:solidFill>
              </a:rPr>
              <a:t> er </a:t>
            </a:r>
            <a:r>
              <a:rPr lang="en-GB" sz="1200" dirty="0" err="1">
                <a:solidFill>
                  <a:schemeClr val="tx1"/>
                </a:solidFill>
              </a:rPr>
              <a:t>kopniveau’s</a:t>
            </a:r>
            <a:r>
              <a:rPr lang="en-GB" sz="1200" dirty="0">
                <a:solidFill>
                  <a:schemeClr val="tx1"/>
                </a:solidFill>
              </a:rPr>
              <a:t> </a:t>
            </a:r>
            <a:r>
              <a:rPr lang="en-GB" sz="1200" dirty="0" err="1">
                <a:solidFill>
                  <a:schemeClr val="tx1"/>
                </a:solidFill>
              </a:rPr>
              <a:t>overgeslagen</a:t>
            </a:r>
            <a:r>
              <a:rPr lang="en-GB" sz="1200" dirty="0">
                <a:solidFill>
                  <a:schemeClr val="tx1"/>
                </a:solidFill>
              </a:rPr>
              <a:t>?</a:t>
            </a:r>
          </a:p>
          <a:p>
            <a:pPr marL="179388">
              <a:lnSpc>
                <a:spcPct val="200000"/>
              </a:lnSpc>
            </a:pPr>
            <a:r>
              <a:rPr lang="en-GB" sz="1200" dirty="0" err="1">
                <a:solidFill>
                  <a:schemeClr val="tx1"/>
                </a:solidFill>
              </a:rPr>
              <a:t>Geven</a:t>
            </a:r>
            <a:r>
              <a:rPr lang="en-GB" sz="1200" dirty="0">
                <a:solidFill>
                  <a:schemeClr val="tx1"/>
                </a:solidFill>
              </a:rPr>
              <a:t> </a:t>
            </a:r>
            <a:r>
              <a:rPr lang="en-GB" sz="1200" dirty="0" err="1">
                <a:solidFill>
                  <a:schemeClr val="tx1"/>
                </a:solidFill>
              </a:rPr>
              <a:t>koppen</a:t>
            </a:r>
            <a:r>
              <a:rPr lang="en-GB" sz="1200" dirty="0">
                <a:solidFill>
                  <a:schemeClr val="tx1"/>
                </a:solidFill>
              </a:rPr>
              <a:t> de </a:t>
            </a:r>
            <a:r>
              <a:rPr lang="en-GB" sz="1200" dirty="0" err="1">
                <a:solidFill>
                  <a:schemeClr val="tx1"/>
                </a:solidFill>
              </a:rPr>
              <a:t>structuur</a:t>
            </a:r>
            <a:r>
              <a:rPr lang="en-GB" sz="1200" dirty="0">
                <a:solidFill>
                  <a:schemeClr val="tx1"/>
                </a:solidFill>
              </a:rPr>
              <a:t> van de website </a:t>
            </a:r>
            <a:r>
              <a:rPr lang="en-GB" sz="1200" dirty="0" err="1">
                <a:solidFill>
                  <a:schemeClr val="tx1"/>
                </a:solidFill>
              </a:rPr>
              <a:t>weer</a:t>
            </a:r>
            <a:r>
              <a:rPr lang="en-GB" sz="1200" dirty="0">
                <a:solidFill>
                  <a:schemeClr val="tx1"/>
                </a:solidFill>
              </a:rPr>
              <a:t>?</a:t>
            </a:r>
          </a:p>
        </p:txBody>
      </p:sp>
      <p:sp>
        <p:nvSpPr>
          <p:cNvPr id="7" name="Rounded Rectangle 6">
            <a:extLst>
              <a:ext uri="{FF2B5EF4-FFF2-40B4-BE49-F238E27FC236}">
                <a16:creationId xmlns:a16="http://schemas.microsoft.com/office/drawing/2014/main" id="{8E8F8EA8-2B4B-8F2E-A04C-C8D7438AF472}"/>
              </a:ext>
            </a:extLst>
          </p:cNvPr>
          <p:cNvSpPr/>
          <p:nvPr/>
        </p:nvSpPr>
        <p:spPr>
          <a:xfrm>
            <a:off x="4914104" y="1483365"/>
            <a:ext cx="3831719" cy="3287638"/>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C6122B4-14EF-D89D-8E0E-A079977D00EB}"/>
              </a:ext>
            </a:extLst>
          </p:cNvPr>
          <p:cNvSpPr txBox="1"/>
          <p:nvPr/>
        </p:nvSpPr>
        <p:spPr>
          <a:xfrm>
            <a:off x="5189835" y="2097600"/>
            <a:ext cx="3325515" cy="2281715"/>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en-GB" sz="1200" dirty="0" err="1"/>
              <a:t>Ontwerpers</a:t>
            </a:r>
            <a:r>
              <a:rPr lang="en-GB" sz="1200" dirty="0"/>
              <a:t> </a:t>
            </a:r>
            <a:r>
              <a:rPr lang="en-GB" sz="1200" dirty="0" err="1"/>
              <a:t>krijgen</a:t>
            </a:r>
            <a:r>
              <a:rPr lang="en-GB" sz="1200" dirty="0"/>
              <a:t> </a:t>
            </a:r>
            <a:r>
              <a:rPr lang="en-GB" sz="1200" dirty="0" err="1"/>
              <a:t>vaak</a:t>
            </a:r>
            <a:r>
              <a:rPr lang="en-GB" sz="1200" dirty="0"/>
              <a:t> Word-</a:t>
            </a:r>
            <a:r>
              <a:rPr lang="en-GB" sz="1200" dirty="0" err="1"/>
              <a:t>documenten</a:t>
            </a:r>
            <a:r>
              <a:rPr lang="en-GB" sz="1200" dirty="0"/>
              <a:t> met </a:t>
            </a:r>
            <a:r>
              <a:rPr lang="en-GB" sz="1200" dirty="0" err="1"/>
              <a:t>inhoud</a:t>
            </a:r>
            <a:r>
              <a:rPr lang="en-GB" sz="1200" dirty="0"/>
              <a:t> </a:t>
            </a:r>
            <a:r>
              <a:rPr lang="en-GB" sz="1200" dirty="0" err="1"/>
              <a:t>geschreven</a:t>
            </a:r>
            <a:r>
              <a:rPr lang="en-GB" sz="1200" dirty="0"/>
              <a:t> door de </a:t>
            </a:r>
            <a:r>
              <a:rPr lang="en-GB" sz="1200" dirty="0" err="1"/>
              <a:t>klant</a:t>
            </a:r>
            <a:r>
              <a:rPr lang="en-GB" sz="1200" dirty="0"/>
              <a:t>. Er </a:t>
            </a:r>
            <a:r>
              <a:rPr lang="en-GB" sz="1200" dirty="0" err="1"/>
              <a:t>wordt</a:t>
            </a:r>
            <a:r>
              <a:rPr lang="en-GB" sz="1200" dirty="0"/>
              <a:t> </a:t>
            </a:r>
            <a:r>
              <a:rPr lang="en-GB" sz="1200" dirty="0" err="1"/>
              <a:t>geen</a:t>
            </a:r>
            <a:r>
              <a:rPr lang="en-GB" sz="1200" dirty="0"/>
              <a:t> </a:t>
            </a:r>
            <a:r>
              <a:rPr lang="en-GB" sz="1200" dirty="0" err="1"/>
              <a:t>structuur</a:t>
            </a:r>
            <a:r>
              <a:rPr lang="en-GB" sz="1200" dirty="0"/>
              <a:t>/</a:t>
            </a:r>
            <a:r>
              <a:rPr lang="en-GB" sz="1200" dirty="0" err="1"/>
              <a:t>titels</a:t>
            </a:r>
            <a:r>
              <a:rPr lang="en-GB" sz="1200" dirty="0"/>
              <a:t> </a:t>
            </a:r>
            <a:r>
              <a:rPr lang="en-GB" sz="1200" dirty="0" err="1"/>
              <a:t>toegevoegd</a:t>
            </a:r>
            <a:r>
              <a:rPr lang="en-GB" sz="1200" dirty="0"/>
              <a:t>. </a:t>
            </a:r>
            <a:r>
              <a:rPr lang="en-GB" sz="1200" dirty="0">
                <a:sym typeface="Wingdings" pitchFamily="2" charset="2"/>
              </a:rPr>
              <a:t> Actie </a:t>
            </a:r>
            <a:r>
              <a:rPr lang="en-GB" sz="1200" dirty="0" err="1">
                <a:sym typeface="Wingdings" pitchFamily="2" charset="2"/>
              </a:rPr>
              <a:t>vereist</a:t>
            </a:r>
            <a:endParaRPr lang="en-GB" sz="1200" dirty="0">
              <a:sym typeface="Wingdings" pitchFamily="2" charset="2"/>
            </a:endParaRPr>
          </a:p>
          <a:p>
            <a:pPr marL="171450" indent="-171450" algn="l">
              <a:lnSpc>
                <a:spcPct val="150000"/>
              </a:lnSpc>
              <a:buFont typeface="Arial" panose="020B0604020202020204" pitchFamily="34" charset="0"/>
              <a:buChar char="•"/>
            </a:pPr>
            <a:r>
              <a:rPr lang="en-GB" sz="1200" dirty="0" err="1">
                <a:sym typeface="Wingdings" pitchFamily="2" charset="2"/>
              </a:rPr>
              <a:t>Herbruikbare</a:t>
            </a:r>
            <a:r>
              <a:rPr lang="en-GB" sz="1200" dirty="0">
                <a:sym typeface="Wingdings" pitchFamily="2" charset="2"/>
              </a:rPr>
              <a:t> </a:t>
            </a:r>
            <a:r>
              <a:rPr lang="en-GB" sz="1200" dirty="0" err="1">
                <a:sym typeface="Wingdings" pitchFamily="2" charset="2"/>
              </a:rPr>
              <a:t>componenten</a:t>
            </a:r>
            <a:r>
              <a:rPr lang="en-GB" sz="1200" dirty="0">
                <a:sym typeface="Wingdings" pitchFamily="2" charset="2"/>
              </a:rPr>
              <a:t>: </a:t>
            </a:r>
            <a:r>
              <a:rPr lang="en-GB" sz="1200" dirty="0" err="1">
                <a:sym typeface="Wingdings" pitchFamily="2" charset="2"/>
              </a:rPr>
              <a:t>Een</a:t>
            </a:r>
            <a:r>
              <a:rPr lang="en-GB" sz="1200" dirty="0">
                <a:sym typeface="Wingdings" pitchFamily="2" charset="2"/>
              </a:rPr>
              <a:t> </a:t>
            </a:r>
            <a:r>
              <a:rPr lang="en-GB" sz="1200" dirty="0" err="1">
                <a:sym typeface="Wingdings" pitchFamily="2" charset="2"/>
              </a:rPr>
              <a:t>nieuwskaart</a:t>
            </a:r>
            <a:r>
              <a:rPr lang="en-GB" sz="1200" dirty="0">
                <a:sym typeface="Wingdings" pitchFamily="2" charset="2"/>
              </a:rPr>
              <a:t> </a:t>
            </a:r>
            <a:r>
              <a:rPr lang="en-GB" sz="1200" dirty="0" err="1">
                <a:sym typeface="Wingdings" pitchFamily="2" charset="2"/>
              </a:rPr>
              <a:t>kan</a:t>
            </a:r>
            <a:r>
              <a:rPr lang="en-GB" sz="1200" dirty="0">
                <a:sym typeface="Wingdings" pitchFamily="2" charset="2"/>
              </a:rPr>
              <a:t> </a:t>
            </a:r>
            <a:r>
              <a:rPr lang="en-GB" sz="1200" dirty="0" err="1">
                <a:sym typeface="Wingdings" pitchFamily="2" charset="2"/>
              </a:rPr>
              <a:t>een</a:t>
            </a:r>
            <a:r>
              <a:rPr lang="en-GB" sz="1200" dirty="0">
                <a:sym typeface="Wingdings" pitchFamily="2" charset="2"/>
              </a:rPr>
              <a:t> H3 </a:t>
            </a:r>
            <a:r>
              <a:rPr lang="en-GB" sz="1200" dirty="0" err="1">
                <a:sym typeface="Wingdings" pitchFamily="2" charset="2"/>
              </a:rPr>
              <a:t>hebben</a:t>
            </a:r>
            <a:r>
              <a:rPr lang="en-GB" sz="1200" dirty="0">
                <a:sym typeface="Wingdings" pitchFamily="2" charset="2"/>
              </a:rPr>
              <a:t> op </a:t>
            </a:r>
            <a:r>
              <a:rPr lang="en-GB" sz="1200" dirty="0" err="1">
                <a:sym typeface="Wingdings" pitchFamily="2" charset="2"/>
              </a:rPr>
              <a:t>een</a:t>
            </a:r>
            <a:r>
              <a:rPr lang="en-GB" sz="1200" dirty="0">
                <a:sym typeface="Wingdings" pitchFamily="2" charset="2"/>
              </a:rPr>
              <a:t> </a:t>
            </a:r>
            <a:r>
              <a:rPr lang="en-GB" sz="1200" dirty="0" err="1">
                <a:sym typeface="Wingdings" pitchFamily="2" charset="2"/>
              </a:rPr>
              <a:t>overzichtspagina</a:t>
            </a:r>
            <a:r>
              <a:rPr lang="en-GB" sz="1200" dirty="0">
                <a:sym typeface="Wingdings" pitchFamily="2" charset="2"/>
              </a:rPr>
              <a:t>, maar </a:t>
            </a:r>
            <a:r>
              <a:rPr lang="en-GB" sz="1200" dirty="0" err="1">
                <a:sym typeface="Wingdings" pitchFamily="2" charset="2"/>
              </a:rPr>
              <a:t>moet</a:t>
            </a:r>
            <a:r>
              <a:rPr lang="en-GB" sz="1200" dirty="0">
                <a:sym typeface="Wingdings" pitchFamily="2" charset="2"/>
              </a:rPr>
              <a:t> </a:t>
            </a:r>
            <a:r>
              <a:rPr lang="en-GB" sz="1200" dirty="0" err="1">
                <a:sym typeface="Wingdings" pitchFamily="2" charset="2"/>
              </a:rPr>
              <a:t>een</a:t>
            </a:r>
            <a:r>
              <a:rPr lang="en-GB" sz="1200" dirty="0">
                <a:sym typeface="Wingdings" pitchFamily="2" charset="2"/>
              </a:rPr>
              <a:t> </a:t>
            </a:r>
            <a:r>
              <a:rPr lang="en-GB" sz="1200" dirty="0" err="1">
                <a:sym typeface="Wingdings" pitchFamily="2" charset="2"/>
              </a:rPr>
              <a:t>lagere</a:t>
            </a:r>
            <a:r>
              <a:rPr lang="en-GB" sz="1200" dirty="0">
                <a:sym typeface="Wingdings" pitchFamily="2" charset="2"/>
              </a:rPr>
              <a:t> H </a:t>
            </a:r>
            <a:r>
              <a:rPr lang="en-GB" sz="1200" dirty="0" err="1">
                <a:sym typeface="Wingdings" pitchFamily="2" charset="2"/>
              </a:rPr>
              <a:t>hebben</a:t>
            </a:r>
            <a:r>
              <a:rPr lang="en-GB" sz="1200" dirty="0">
                <a:sym typeface="Wingdings" pitchFamily="2" charset="2"/>
              </a:rPr>
              <a:t> </a:t>
            </a:r>
            <a:r>
              <a:rPr lang="en-GB" sz="1200" dirty="0" err="1">
                <a:sym typeface="Wingdings" pitchFamily="2" charset="2"/>
              </a:rPr>
              <a:t>als</a:t>
            </a:r>
            <a:r>
              <a:rPr lang="en-GB" sz="1200" dirty="0">
                <a:sym typeface="Wingdings" pitchFamily="2" charset="2"/>
              </a:rPr>
              <a:t> </a:t>
            </a:r>
            <a:r>
              <a:rPr lang="en-GB" sz="1200" dirty="0" err="1">
                <a:sym typeface="Wingdings" pitchFamily="2" charset="2"/>
              </a:rPr>
              <a:t>hij</a:t>
            </a:r>
            <a:r>
              <a:rPr lang="en-GB" sz="1200" dirty="0">
                <a:sym typeface="Wingdings" pitchFamily="2" charset="2"/>
              </a:rPr>
              <a:t> </a:t>
            </a:r>
            <a:r>
              <a:rPr lang="en-GB" sz="1200" dirty="0" err="1">
                <a:sym typeface="Wingdings" pitchFamily="2" charset="2"/>
              </a:rPr>
              <a:t>wordt</a:t>
            </a:r>
            <a:r>
              <a:rPr lang="en-GB" sz="1200" dirty="0">
                <a:sym typeface="Wingdings" pitchFamily="2" charset="2"/>
              </a:rPr>
              <a:t> </a:t>
            </a:r>
            <a:r>
              <a:rPr lang="en-GB" sz="1200" dirty="0" err="1">
                <a:sym typeface="Wingdings" pitchFamily="2" charset="2"/>
              </a:rPr>
              <a:t>gebruikt</a:t>
            </a:r>
            <a:r>
              <a:rPr lang="en-GB" sz="1200" dirty="0">
                <a:sym typeface="Wingdings" pitchFamily="2" charset="2"/>
              </a:rPr>
              <a:t> </a:t>
            </a:r>
            <a:r>
              <a:rPr lang="en-GB" sz="1200" dirty="0" err="1">
                <a:sym typeface="Wingdings" pitchFamily="2" charset="2"/>
              </a:rPr>
              <a:t>als</a:t>
            </a:r>
            <a:r>
              <a:rPr lang="en-GB" sz="1200" dirty="0">
                <a:sym typeface="Wingdings" pitchFamily="2" charset="2"/>
              </a:rPr>
              <a:t> ‘</a:t>
            </a:r>
            <a:r>
              <a:rPr lang="en-GB" sz="1200" dirty="0" err="1">
                <a:sym typeface="Wingdings" pitchFamily="2" charset="2"/>
              </a:rPr>
              <a:t>gerelateerd</a:t>
            </a:r>
            <a:r>
              <a:rPr lang="en-GB" sz="1200" dirty="0">
                <a:sym typeface="Wingdings" pitchFamily="2" charset="2"/>
              </a:rPr>
              <a:t> </a:t>
            </a:r>
            <a:r>
              <a:rPr lang="en-GB" sz="1200" dirty="0" err="1">
                <a:sym typeface="Wingdings" pitchFamily="2" charset="2"/>
              </a:rPr>
              <a:t>nieuws</a:t>
            </a:r>
            <a:r>
              <a:rPr lang="en-GB" sz="1200" dirty="0">
                <a:sym typeface="Wingdings" pitchFamily="2" charset="2"/>
              </a:rPr>
              <a:t>’</a:t>
            </a:r>
            <a:endParaRPr lang="en-GB" sz="1200" dirty="0"/>
          </a:p>
        </p:txBody>
      </p:sp>
      <p:sp>
        <p:nvSpPr>
          <p:cNvPr id="10" name="Rounded Rectangle 9">
            <a:extLst>
              <a:ext uri="{FF2B5EF4-FFF2-40B4-BE49-F238E27FC236}">
                <a16:creationId xmlns:a16="http://schemas.microsoft.com/office/drawing/2014/main" id="{BEC0E38F-9CED-ABBB-0C2F-3D1B77D89C10}"/>
              </a:ext>
            </a:extLst>
          </p:cNvPr>
          <p:cNvSpPr/>
          <p:nvPr/>
        </p:nvSpPr>
        <p:spPr>
          <a:xfrm>
            <a:off x="5083078" y="1612235"/>
            <a:ext cx="794028" cy="278333"/>
          </a:xfrm>
          <a:prstGeom prst="roundRect">
            <a:avLst>
              <a:gd name="adj" fmla="val 50000"/>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7E1C74"/>
                </a:solidFill>
                <a:latin typeface="Aptos SemiBold" panose="020B0004020202020204" pitchFamily="34" charset="0"/>
              </a:rPr>
              <a:t>Aandacht</a:t>
            </a:r>
            <a:endParaRPr lang="en-GB" sz="1050" i="0" dirty="0">
              <a:solidFill>
                <a:srgbClr val="7E1C74"/>
              </a:solidFill>
              <a:latin typeface="Aptos SemiBold" panose="020B0004020202020204" pitchFamily="34" charset="0"/>
            </a:endParaRPr>
          </a:p>
        </p:txBody>
      </p:sp>
      <p:sp>
        <p:nvSpPr>
          <p:cNvPr id="11" name="Rectangle 10">
            <a:extLst>
              <a:ext uri="{FF2B5EF4-FFF2-40B4-BE49-F238E27FC236}">
                <a16:creationId xmlns:a16="http://schemas.microsoft.com/office/drawing/2014/main" id="{5FA45B6E-6282-46E4-D56B-282378D8BB1F}"/>
              </a:ext>
            </a:extLst>
          </p:cNvPr>
          <p:cNvSpPr/>
          <p:nvPr/>
        </p:nvSpPr>
        <p:spPr>
          <a:xfrm>
            <a:off x="960783" y="2145277"/>
            <a:ext cx="157173" cy="157173"/>
          </a:xfrm>
          <a:prstGeom prst="rect">
            <a:avLst/>
          </a:prstGeom>
          <a:noFill/>
          <a:ln>
            <a:solidFill>
              <a:schemeClr val="tx1">
                <a:lumMod val="75000"/>
                <a:lumOff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4767583-84F9-69AF-5A1F-7FC41EB50904}"/>
              </a:ext>
            </a:extLst>
          </p:cNvPr>
          <p:cNvSpPr/>
          <p:nvPr/>
        </p:nvSpPr>
        <p:spPr>
          <a:xfrm>
            <a:off x="960783" y="2480128"/>
            <a:ext cx="157173" cy="157173"/>
          </a:xfrm>
          <a:prstGeom prst="rect">
            <a:avLst/>
          </a:prstGeom>
          <a:noFill/>
          <a:ln>
            <a:solidFill>
              <a:schemeClr val="tx1">
                <a:lumMod val="75000"/>
                <a:lumOff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75EAB93-1146-B198-6FBC-F1D70821DFB3}"/>
              </a:ext>
            </a:extLst>
          </p:cNvPr>
          <p:cNvSpPr/>
          <p:nvPr/>
        </p:nvSpPr>
        <p:spPr>
          <a:xfrm>
            <a:off x="960783" y="2857908"/>
            <a:ext cx="157173" cy="157173"/>
          </a:xfrm>
          <a:prstGeom prst="rect">
            <a:avLst/>
          </a:prstGeom>
          <a:noFill/>
          <a:ln>
            <a:solidFill>
              <a:schemeClr val="tx1">
                <a:lumMod val="75000"/>
                <a:lumOff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2444679-792F-197E-6852-3592FEA12530}"/>
              </a:ext>
            </a:extLst>
          </p:cNvPr>
          <p:cNvSpPr/>
          <p:nvPr/>
        </p:nvSpPr>
        <p:spPr>
          <a:xfrm>
            <a:off x="960783" y="3218517"/>
            <a:ext cx="157173" cy="157173"/>
          </a:xfrm>
          <a:prstGeom prst="rect">
            <a:avLst/>
          </a:prstGeom>
          <a:noFill/>
          <a:ln>
            <a:solidFill>
              <a:schemeClr val="tx1">
                <a:lumMod val="75000"/>
                <a:lumOff val="2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Rounded Rectangle 14">
            <a:extLst>
              <a:ext uri="{FF2B5EF4-FFF2-40B4-BE49-F238E27FC236}">
                <a16:creationId xmlns:a16="http://schemas.microsoft.com/office/drawing/2014/main" id="{D888EFAA-E420-579D-1BC9-3C26666A4357}"/>
              </a:ext>
            </a:extLst>
          </p:cNvPr>
          <p:cNvSpPr/>
          <p:nvPr/>
        </p:nvSpPr>
        <p:spPr>
          <a:xfrm>
            <a:off x="843255" y="1612235"/>
            <a:ext cx="788706" cy="278333"/>
          </a:xfrm>
          <a:prstGeom prst="roundRect">
            <a:avLst>
              <a:gd name="adj" fmla="val 50000"/>
            </a:avLst>
          </a:prstGeom>
          <a:solidFill>
            <a:schemeClr val="accent3"/>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a:solidFill>
                  <a:srgbClr val="1E625A"/>
                </a:solidFill>
                <a:latin typeface="Aptos SemiBold" panose="020B0004020202020204" pitchFamily="34" charset="0"/>
              </a:rPr>
              <a:t>Checklist</a:t>
            </a:r>
          </a:p>
        </p:txBody>
      </p:sp>
    </p:spTree>
    <p:extLst>
      <p:ext uri="{BB962C8B-B14F-4D97-AF65-F5344CB8AC3E}">
        <p14:creationId xmlns:p14="http://schemas.microsoft.com/office/powerpoint/2010/main" val="74337138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3FF1-ACF8-1746-AEEF-0EAC14127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F89D5-09AC-76B9-EDB8-4541AB08C518}"/>
              </a:ext>
            </a:extLst>
          </p:cNvPr>
          <p:cNvSpPr>
            <a:spLocks noGrp="1"/>
          </p:cNvSpPr>
          <p:nvPr>
            <p:ph type="title"/>
          </p:nvPr>
        </p:nvSpPr>
        <p:spPr/>
        <p:txBody>
          <a:bodyPr/>
          <a:lstStyle/>
          <a:p>
            <a:r>
              <a:rPr lang="en-GB" dirty="0" err="1"/>
              <a:t>Tekst</a:t>
            </a:r>
            <a:r>
              <a:rPr lang="en-GB" dirty="0"/>
              <a:t> &amp; </a:t>
            </a:r>
            <a:r>
              <a:rPr lang="en-GB" dirty="0" err="1"/>
              <a:t>leesbaarheid</a:t>
            </a:r>
            <a:endParaRPr lang="en-GB" dirty="0"/>
          </a:p>
        </p:txBody>
      </p:sp>
      <p:sp>
        <p:nvSpPr>
          <p:cNvPr id="5" name="Content Placeholder 4">
            <a:extLst>
              <a:ext uri="{FF2B5EF4-FFF2-40B4-BE49-F238E27FC236}">
                <a16:creationId xmlns:a16="http://schemas.microsoft.com/office/drawing/2014/main" id="{A2829D72-8A8D-FF71-9A3F-2DD1D3B90363}"/>
              </a:ext>
            </a:extLst>
          </p:cNvPr>
          <p:cNvSpPr>
            <a:spLocks noGrp="1"/>
          </p:cNvSpPr>
          <p:nvPr>
            <p:ph idx="1"/>
          </p:nvPr>
        </p:nvSpPr>
        <p:spPr/>
        <p:txBody>
          <a:bodyPr/>
          <a:lstStyle/>
          <a:p>
            <a:r>
              <a:rPr lang="en-GB" dirty="0" err="1"/>
              <a:t>Tekst</a:t>
            </a:r>
            <a:r>
              <a:rPr lang="en-GB" dirty="0"/>
              <a:t> in </a:t>
            </a:r>
            <a:r>
              <a:rPr lang="en-GB" dirty="0" err="1"/>
              <a:t>hoofdletters</a:t>
            </a:r>
            <a:r>
              <a:rPr lang="en-GB" dirty="0"/>
              <a:t> is </a:t>
            </a:r>
            <a:r>
              <a:rPr lang="en-GB" dirty="0" err="1"/>
              <a:t>moeilijker</a:t>
            </a:r>
            <a:r>
              <a:rPr lang="en-GB" dirty="0"/>
              <a:t> </a:t>
            </a:r>
            <a:r>
              <a:rPr lang="en-GB" dirty="0" err="1"/>
              <a:t>te</a:t>
            </a:r>
            <a:r>
              <a:rPr lang="en-GB" dirty="0"/>
              <a:t> </a:t>
            </a:r>
            <a:r>
              <a:rPr lang="en-GB" dirty="0" err="1"/>
              <a:t>lezen</a:t>
            </a:r>
            <a:r>
              <a:rPr lang="en-GB" dirty="0"/>
              <a:t> </a:t>
            </a:r>
            <a:r>
              <a:rPr lang="en-GB" dirty="0" err="1"/>
              <a:t>omdat</a:t>
            </a:r>
            <a:r>
              <a:rPr lang="en-GB" dirty="0"/>
              <a:t> de </a:t>
            </a:r>
            <a:r>
              <a:rPr lang="en-GB" dirty="0" err="1"/>
              <a:t>vorm</a:t>
            </a:r>
            <a:r>
              <a:rPr lang="en-GB" dirty="0"/>
              <a:t> van het word </a:t>
            </a:r>
            <a:r>
              <a:rPr lang="en-GB" dirty="0" err="1"/>
              <a:t>verdwijnt</a:t>
            </a:r>
            <a:r>
              <a:rPr lang="en-GB" dirty="0"/>
              <a:t> </a:t>
            </a:r>
            <a:r>
              <a:rPr lang="en-GB" dirty="0">
                <a:sym typeface="Wingdings" pitchFamily="2" charset="2"/>
              </a:rPr>
              <a:t> </a:t>
            </a:r>
            <a:r>
              <a:rPr lang="en-GB" dirty="0" err="1">
                <a:sym typeface="Wingdings" pitchFamily="2" charset="2"/>
              </a:rPr>
              <a:t>Moeilijker</a:t>
            </a:r>
            <a:r>
              <a:rPr lang="en-GB" dirty="0">
                <a:sym typeface="Wingdings" pitchFamily="2" charset="2"/>
              </a:rPr>
              <a:t> </a:t>
            </a:r>
            <a:r>
              <a:rPr lang="en-GB" dirty="0" err="1">
                <a:sym typeface="Wingdings" pitchFamily="2" charset="2"/>
              </a:rPr>
              <a:t>voor</a:t>
            </a:r>
            <a:r>
              <a:rPr lang="en-GB" dirty="0">
                <a:sym typeface="Wingdings" pitchFamily="2" charset="2"/>
              </a:rPr>
              <a:t> </a:t>
            </a:r>
            <a:r>
              <a:rPr lang="en-GB" dirty="0" err="1">
                <a:sym typeface="Wingdings" pitchFamily="2" charset="2"/>
              </a:rPr>
              <a:t>mensen</a:t>
            </a:r>
            <a:r>
              <a:rPr lang="en-GB" dirty="0">
                <a:sym typeface="Wingdings" pitchFamily="2" charset="2"/>
              </a:rPr>
              <a:t> met </a:t>
            </a:r>
            <a:r>
              <a:rPr lang="en-GB" dirty="0" err="1">
                <a:sym typeface="Wingdings" pitchFamily="2" charset="2"/>
              </a:rPr>
              <a:t>dyslexie</a:t>
            </a:r>
            <a:endParaRPr lang="en-GB" dirty="0">
              <a:sym typeface="Wingdings" pitchFamily="2" charset="2"/>
            </a:endParaRPr>
          </a:p>
          <a:p>
            <a:r>
              <a:rPr lang="en-GB" dirty="0" err="1">
                <a:sym typeface="Wingdings" pitchFamily="2" charset="2"/>
              </a:rPr>
              <a:t>Tekst</a:t>
            </a:r>
            <a:r>
              <a:rPr lang="en-GB" dirty="0">
                <a:sym typeface="Wingdings" pitchFamily="2" charset="2"/>
              </a:rPr>
              <a:t> mag </a:t>
            </a:r>
            <a:r>
              <a:rPr lang="en-GB" dirty="0" err="1">
                <a:sym typeface="Wingdings" pitchFamily="2" charset="2"/>
              </a:rPr>
              <a:t>niet</a:t>
            </a:r>
            <a:r>
              <a:rPr lang="en-GB" dirty="0">
                <a:sym typeface="Wingdings" pitchFamily="2" charset="2"/>
              </a:rPr>
              <a:t> </a:t>
            </a:r>
            <a:r>
              <a:rPr lang="en-GB" dirty="0" err="1">
                <a:sym typeface="Wingdings" pitchFamily="2" charset="2"/>
              </a:rPr>
              <a:t>worden</a:t>
            </a:r>
            <a:r>
              <a:rPr lang="en-GB" dirty="0">
                <a:sym typeface="Wingdings" pitchFamily="2" charset="2"/>
              </a:rPr>
              <a:t> </a:t>
            </a:r>
            <a:r>
              <a:rPr lang="en-GB" dirty="0" err="1">
                <a:sym typeface="Wingdings" pitchFamily="2" charset="2"/>
              </a:rPr>
              <a:t>ingesloten</a:t>
            </a:r>
            <a:r>
              <a:rPr lang="en-GB" dirty="0">
                <a:sym typeface="Wingdings" pitchFamily="2" charset="2"/>
              </a:rPr>
              <a:t> in </a:t>
            </a:r>
            <a:r>
              <a:rPr lang="en-GB" dirty="0" err="1">
                <a:sym typeface="Wingdings" pitchFamily="2" charset="2"/>
              </a:rPr>
              <a:t>een</a:t>
            </a:r>
            <a:r>
              <a:rPr lang="en-GB" dirty="0">
                <a:sym typeface="Wingdings" pitchFamily="2" charset="2"/>
              </a:rPr>
              <a:t> </a:t>
            </a:r>
            <a:r>
              <a:rPr lang="en-GB" dirty="0" err="1">
                <a:sym typeface="Wingdings" pitchFamily="2" charset="2"/>
              </a:rPr>
              <a:t>afbeelding</a:t>
            </a:r>
            <a:r>
              <a:rPr lang="en-GB" dirty="0">
                <a:sym typeface="Wingdings" pitchFamily="2" charset="2"/>
              </a:rPr>
              <a:t>  </a:t>
            </a:r>
            <a:r>
              <a:rPr lang="en-GB" dirty="0" err="1">
                <a:sym typeface="Wingdings" pitchFamily="2" charset="2"/>
              </a:rPr>
              <a:t>niet</a:t>
            </a:r>
            <a:r>
              <a:rPr lang="en-GB" dirty="0">
                <a:sym typeface="Wingdings" pitchFamily="2" charset="2"/>
              </a:rPr>
              <a:t> </a:t>
            </a:r>
            <a:r>
              <a:rPr lang="en-GB" dirty="0" err="1">
                <a:sym typeface="Wingdings" pitchFamily="2" charset="2"/>
              </a:rPr>
              <a:t>leesbaar</a:t>
            </a:r>
            <a:r>
              <a:rPr lang="en-GB" dirty="0">
                <a:sym typeface="Wingdings" pitchFamily="2" charset="2"/>
              </a:rPr>
              <a:t> </a:t>
            </a:r>
            <a:r>
              <a:rPr lang="en-GB" dirty="0" err="1">
                <a:sym typeface="Wingdings" pitchFamily="2" charset="2"/>
              </a:rPr>
              <a:t>voor</a:t>
            </a:r>
            <a:r>
              <a:rPr lang="en-GB" dirty="0">
                <a:sym typeface="Wingdings" pitchFamily="2" charset="2"/>
              </a:rPr>
              <a:t> </a:t>
            </a:r>
            <a:r>
              <a:rPr lang="en-GB" dirty="0" err="1">
                <a:sym typeface="Wingdings" pitchFamily="2" charset="2"/>
              </a:rPr>
              <a:t>schermlezers</a:t>
            </a:r>
            <a:endParaRPr lang="en-GB" dirty="0">
              <a:sym typeface="Wingdings" pitchFamily="2" charset="2"/>
            </a:endParaRPr>
          </a:p>
          <a:p>
            <a:r>
              <a:rPr lang="en-GB" dirty="0" err="1">
                <a:sym typeface="Wingdings" pitchFamily="2" charset="2"/>
              </a:rPr>
              <a:t>Gebruik</a:t>
            </a:r>
            <a:r>
              <a:rPr lang="en-GB" dirty="0">
                <a:sym typeface="Wingdings" pitchFamily="2" charset="2"/>
              </a:rPr>
              <a:t> REM in </a:t>
            </a:r>
            <a:r>
              <a:rPr lang="en-GB" dirty="0" err="1">
                <a:sym typeface="Wingdings" pitchFamily="2" charset="2"/>
              </a:rPr>
              <a:t>plaats</a:t>
            </a:r>
            <a:r>
              <a:rPr lang="en-GB" dirty="0">
                <a:sym typeface="Wingdings" pitchFamily="2" charset="2"/>
              </a:rPr>
              <a:t> van pixels  </a:t>
            </a:r>
            <a:r>
              <a:rPr lang="en-GB" dirty="0" err="1">
                <a:sym typeface="Wingdings" pitchFamily="2" charset="2"/>
              </a:rPr>
              <a:t>geen</a:t>
            </a:r>
            <a:r>
              <a:rPr lang="en-GB" dirty="0">
                <a:sym typeface="Wingdings" pitchFamily="2" charset="2"/>
              </a:rPr>
              <a:t> </a:t>
            </a:r>
            <a:r>
              <a:rPr lang="en-GB" dirty="0" err="1">
                <a:sym typeface="Wingdings" pitchFamily="2" charset="2"/>
              </a:rPr>
              <a:t>statische</a:t>
            </a:r>
            <a:r>
              <a:rPr lang="en-GB" dirty="0">
                <a:sym typeface="Wingdings" pitchFamily="2" charset="2"/>
              </a:rPr>
              <a:t> </a:t>
            </a:r>
            <a:r>
              <a:rPr lang="en-GB" dirty="0" err="1">
                <a:sym typeface="Wingdings" pitchFamily="2" charset="2"/>
              </a:rPr>
              <a:t>lettergrootte</a:t>
            </a:r>
            <a:r>
              <a:rPr lang="en-GB" dirty="0">
                <a:sym typeface="Wingdings" pitchFamily="2" charset="2"/>
              </a:rPr>
              <a:t> </a:t>
            </a:r>
            <a:r>
              <a:rPr lang="en-GB" dirty="0" err="1">
                <a:sym typeface="Wingdings" pitchFamily="2" charset="2"/>
              </a:rPr>
              <a:t>voor</a:t>
            </a:r>
            <a:r>
              <a:rPr lang="en-GB" dirty="0">
                <a:sym typeface="Wingdings" pitchFamily="2" charset="2"/>
              </a:rPr>
              <a:t> </a:t>
            </a:r>
            <a:r>
              <a:rPr lang="en-GB" dirty="0" err="1">
                <a:sym typeface="Wingdings" pitchFamily="2" charset="2"/>
              </a:rPr>
              <a:t>betere</a:t>
            </a:r>
            <a:r>
              <a:rPr lang="en-GB" dirty="0">
                <a:sym typeface="Wingdings" pitchFamily="2" charset="2"/>
              </a:rPr>
              <a:t> </a:t>
            </a:r>
            <a:r>
              <a:rPr lang="en-GB" dirty="0" err="1">
                <a:sym typeface="Wingdings" pitchFamily="2" charset="2"/>
              </a:rPr>
              <a:t>grootte</a:t>
            </a:r>
            <a:r>
              <a:rPr lang="en-GB" dirty="0">
                <a:sym typeface="Wingdings" pitchFamily="2" charset="2"/>
              </a:rPr>
              <a:t> op basis van </a:t>
            </a:r>
            <a:r>
              <a:rPr lang="en-GB" dirty="0" err="1">
                <a:sym typeface="Wingdings" pitchFamily="2" charset="2"/>
              </a:rPr>
              <a:t>browserinstellingen</a:t>
            </a:r>
            <a:r>
              <a:rPr lang="en-GB" dirty="0">
                <a:sym typeface="Wingdings" pitchFamily="2" charset="2"/>
              </a:rPr>
              <a:t> van </a:t>
            </a:r>
            <a:r>
              <a:rPr lang="en-GB" dirty="0" err="1">
                <a:sym typeface="Wingdings" pitchFamily="2" charset="2"/>
              </a:rPr>
              <a:t>gebruiker</a:t>
            </a:r>
            <a:endParaRPr lang="en-GB" dirty="0">
              <a:sym typeface="Wingdings" pitchFamily="2" charset="2"/>
            </a:endParaRPr>
          </a:p>
          <a:p>
            <a:r>
              <a:rPr lang="en-GB" dirty="0" err="1">
                <a:sym typeface="Wingdings" pitchFamily="2" charset="2"/>
              </a:rPr>
              <a:t>Gebruik</a:t>
            </a:r>
            <a:r>
              <a:rPr lang="en-GB" dirty="0">
                <a:sym typeface="Wingdings" pitchFamily="2" charset="2"/>
              </a:rPr>
              <a:t> </a:t>
            </a:r>
            <a:r>
              <a:rPr lang="en-GB" dirty="0" err="1">
                <a:sym typeface="Wingdings" pitchFamily="2" charset="2"/>
              </a:rPr>
              <a:t>geen</a:t>
            </a:r>
            <a:r>
              <a:rPr lang="en-GB" dirty="0">
                <a:sym typeface="Wingdings" pitchFamily="2" charset="2"/>
              </a:rPr>
              <a:t> display </a:t>
            </a:r>
            <a:r>
              <a:rPr lang="en-GB" dirty="0" err="1">
                <a:sym typeface="Wingdings" pitchFamily="2" charset="2"/>
              </a:rPr>
              <a:t>lettertpen</a:t>
            </a:r>
            <a:r>
              <a:rPr lang="en-GB" dirty="0">
                <a:sym typeface="Wingdings" pitchFamily="2" charset="2"/>
              </a:rPr>
              <a:t> </a:t>
            </a:r>
            <a:r>
              <a:rPr lang="en-GB" dirty="0" err="1">
                <a:sym typeface="Wingdings" pitchFamily="2" charset="2"/>
              </a:rPr>
              <a:t>voor</a:t>
            </a:r>
            <a:r>
              <a:rPr lang="en-GB" dirty="0">
                <a:sym typeface="Wingdings" pitchFamily="2" charset="2"/>
              </a:rPr>
              <a:t> </a:t>
            </a:r>
            <a:r>
              <a:rPr lang="en-GB" dirty="0" err="1">
                <a:sym typeface="Wingdings" pitchFamily="2" charset="2"/>
              </a:rPr>
              <a:t>bodytekst</a:t>
            </a:r>
            <a:endParaRPr lang="en-GB" dirty="0"/>
          </a:p>
        </p:txBody>
      </p:sp>
      <p:sp>
        <p:nvSpPr>
          <p:cNvPr id="16" name="Text Placeholder 15">
            <a:extLst>
              <a:ext uri="{FF2B5EF4-FFF2-40B4-BE49-F238E27FC236}">
                <a16:creationId xmlns:a16="http://schemas.microsoft.com/office/drawing/2014/main" id="{3DE91C7D-D47D-6219-8BD3-21F82572E893}"/>
              </a:ext>
            </a:extLst>
          </p:cNvPr>
          <p:cNvSpPr>
            <a:spLocks noGrp="1"/>
          </p:cNvSpPr>
          <p:nvPr>
            <p:ph type="body" sz="quarter" idx="11"/>
          </p:nvPr>
        </p:nvSpPr>
        <p:spPr/>
        <p:txBody>
          <a:bodyPr/>
          <a:lstStyle/>
          <a:p>
            <a:endParaRPr lang="en-GB"/>
          </a:p>
        </p:txBody>
      </p:sp>
      <p:sp>
        <p:nvSpPr>
          <p:cNvPr id="4" name="Rounded Rectangle 3">
            <a:extLst>
              <a:ext uri="{FF2B5EF4-FFF2-40B4-BE49-F238E27FC236}">
                <a16:creationId xmlns:a16="http://schemas.microsoft.com/office/drawing/2014/main" id="{1122A3D5-7BE7-785D-398F-A5C31023BD63}"/>
              </a:ext>
            </a:extLst>
          </p:cNvPr>
          <p:cNvSpPr/>
          <p:nvPr/>
        </p:nvSpPr>
        <p:spPr>
          <a:xfrm>
            <a:off x="7653118" y="642817"/>
            <a:ext cx="1092705"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a:solidFill>
                  <a:schemeClr val="tx1"/>
                </a:solidFill>
                <a:latin typeface="Aptos SemiBold" panose="020B0004020202020204" pitchFamily="34" charset="0"/>
              </a:rPr>
              <a:t>Wat &amp; </a:t>
            </a:r>
            <a:r>
              <a:rPr lang="en-GB" sz="1050" i="0" dirty="0" err="1">
                <a:solidFill>
                  <a:schemeClr val="tx1"/>
                </a:solidFill>
                <a:latin typeface="Aptos SemiBold" panose="020B0004020202020204" pitchFamily="34" charset="0"/>
              </a:rPr>
              <a:t>waarom</a:t>
            </a:r>
            <a:endParaRPr lang="en-GB" sz="1050" i="0" dirty="0">
              <a:solidFill>
                <a:schemeClr val="tx1"/>
              </a:solidFill>
              <a:latin typeface="Aptos SemiBold" panose="020B0004020202020204" pitchFamily="34" charset="0"/>
            </a:endParaRPr>
          </a:p>
        </p:txBody>
      </p:sp>
      <p:sp>
        <p:nvSpPr>
          <p:cNvPr id="3" name="Rounded Rectangle 2">
            <a:extLst>
              <a:ext uri="{FF2B5EF4-FFF2-40B4-BE49-F238E27FC236}">
                <a16:creationId xmlns:a16="http://schemas.microsoft.com/office/drawing/2014/main" id="{54D12071-4BF3-A973-0AC7-0003864464D2}"/>
              </a:ext>
            </a:extLst>
          </p:cNvPr>
          <p:cNvSpPr/>
          <p:nvPr/>
        </p:nvSpPr>
        <p:spPr>
          <a:xfrm>
            <a:off x="7314511" y="3163165"/>
            <a:ext cx="1431312" cy="267513"/>
          </a:xfrm>
          <a:prstGeom prst="roundRect">
            <a:avLst>
              <a:gd name="adj" fmla="val 50000"/>
            </a:avLst>
          </a:prstGeom>
          <a:solidFill>
            <a:schemeClr val="accent6"/>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00" i="0" dirty="0">
                <a:solidFill>
                  <a:srgbClr val="1E625A"/>
                </a:solidFill>
                <a:latin typeface="Aptos SemiBold" panose="020B0004020202020204" pitchFamily="34" charset="0"/>
              </a:rPr>
              <a:t>8px grid, 16px = 1 rem</a:t>
            </a:r>
          </a:p>
        </p:txBody>
      </p:sp>
      <p:pic>
        <p:nvPicPr>
          <p:cNvPr id="6" name="Graphic 5">
            <a:extLst>
              <a:ext uri="{FF2B5EF4-FFF2-40B4-BE49-F238E27FC236}">
                <a16:creationId xmlns:a16="http://schemas.microsoft.com/office/drawing/2014/main" id="{578CAFB2-C4CE-1C6D-FB1E-84C86077AD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579" y="812765"/>
            <a:ext cx="417322" cy="417322"/>
          </a:xfrm>
          <a:prstGeom prst="rect">
            <a:avLst/>
          </a:prstGeom>
        </p:spPr>
      </p:pic>
    </p:spTree>
    <p:extLst>
      <p:ext uri="{BB962C8B-B14F-4D97-AF65-F5344CB8AC3E}">
        <p14:creationId xmlns:p14="http://schemas.microsoft.com/office/powerpoint/2010/main" val="2890858957"/>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2A5D-5B15-861A-FC0C-4E1F618FC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E3331A-DC3E-599B-5D16-7482C847E262}"/>
              </a:ext>
            </a:extLst>
          </p:cNvPr>
          <p:cNvSpPr>
            <a:spLocks noGrp="1"/>
          </p:cNvSpPr>
          <p:nvPr>
            <p:ph type="title"/>
          </p:nvPr>
        </p:nvSpPr>
        <p:spPr/>
        <p:txBody>
          <a:bodyPr/>
          <a:lstStyle/>
          <a:p>
            <a:r>
              <a:rPr lang="en-GB" dirty="0" err="1"/>
              <a:t>Tekst</a:t>
            </a:r>
            <a:r>
              <a:rPr lang="en-GB" dirty="0"/>
              <a:t> &amp; </a:t>
            </a:r>
            <a:r>
              <a:rPr lang="en-GB" dirty="0" err="1"/>
              <a:t>leesbaarheid</a:t>
            </a:r>
            <a:endParaRPr lang="en-GB" dirty="0"/>
          </a:p>
        </p:txBody>
      </p:sp>
      <p:sp>
        <p:nvSpPr>
          <p:cNvPr id="5" name="Content Placeholder 4">
            <a:extLst>
              <a:ext uri="{FF2B5EF4-FFF2-40B4-BE49-F238E27FC236}">
                <a16:creationId xmlns:a16="http://schemas.microsoft.com/office/drawing/2014/main" id="{3C13E154-B2BC-2CD5-D3A1-99EA977BE4DA}"/>
              </a:ext>
            </a:extLst>
          </p:cNvPr>
          <p:cNvSpPr>
            <a:spLocks noGrp="1"/>
          </p:cNvSpPr>
          <p:nvPr>
            <p:ph idx="1"/>
          </p:nvPr>
        </p:nvSpPr>
        <p:spPr/>
        <p:txBody>
          <a:bodyPr/>
          <a:lstStyle/>
          <a:p>
            <a:r>
              <a:rPr lang="en-GB" dirty="0" err="1"/>
              <a:t>Tekstblokken</a:t>
            </a:r>
            <a:r>
              <a:rPr lang="en-GB" dirty="0"/>
              <a:t> </a:t>
            </a:r>
            <a:r>
              <a:rPr lang="en-GB" dirty="0">
                <a:sym typeface="Wingdings" pitchFamily="2" charset="2"/>
              </a:rPr>
              <a:t> </a:t>
            </a:r>
            <a:r>
              <a:rPr lang="en-GB" dirty="0" err="1">
                <a:sym typeface="Wingdings" pitchFamily="2" charset="2"/>
              </a:rPr>
              <a:t>tekst</a:t>
            </a:r>
            <a:r>
              <a:rPr lang="en-GB" dirty="0">
                <a:sym typeface="Wingdings" pitchFamily="2" charset="2"/>
              </a:rPr>
              <a:t> </a:t>
            </a:r>
            <a:r>
              <a:rPr lang="en-GB" dirty="0" err="1">
                <a:sym typeface="Wingdings" pitchFamily="2" charset="2"/>
              </a:rPr>
              <a:t>opdelen</a:t>
            </a:r>
            <a:r>
              <a:rPr lang="en-GB" dirty="0">
                <a:sym typeface="Wingdings" pitchFamily="2" charset="2"/>
              </a:rPr>
              <a:t> in </a:t>
            </a:r>
            <a:r>
              <a:rPr lang="en-GB" dirty="0" err="1">
                <a:sym typeface="Wingdings" pitchFamily="2" charset="2"/>
              </a:rPr>
              <a:t>kleinere</a:t>
            </a:r>
            <a:r>
              <a:rPr lang="en-GB" dirty="0">
                <a:sym typeface="Wingdings" pitchFamily="2" charset="2"/>
              </a:rPr>
              <a:t> </a:t>
            </a:r>
            <a:r>
              <a:rPr lang="en-GB" dirty="0" err="1">
                <a:sym typeface="Wingdings" pitchFamily="2" charset="2"/>
              </a:rPr>
              <a:t>stukken</a:t>
            </a:r>
            <a:r>
              <a:rPr lang="en-GB" dirty="0">
                <a:sym typeface="Wingdings" pitchFamily="2" charset="2"/>
              </a:rPr>
              <a:t> met </a:t>
            </a:r>
            <a:r>
              <a:rPr lang="en-GB" dirty="0" err="1">
                <a:sym typeface="Wingdings" pitchFamily="2" charset="2"/>
              </a:rPr>
              <a:t>koppen</a:t>
            </a:r>
            <a:endParaRPr lang="en-GB" dirty="0">
              <a:sym typeface="Wingdings" pitchFamily="2" charset="2"/>
            </a:endParaRPr>
          </a:p>
          <a:p>
            <a:pPr lvl="1"/>
            <a:r>
              <a:rPr lang="en-GB" dirty="0" err="1">
                <a:sym typeface="Wingdings" pitchFamily="2" charset="2"/>
              </a:rPr>
              <a:t>Breedte</a:t>
            </a:r>
            <a:r>
              <a:rPr lang="en-GB" dirty="0">
                <a:sym typeface="Wingdings" pitchFamily="2" charset="2"/>
              </a:rPr>
              <a:t>: </a:t>
            </a:r>
            <a:r>
              <a:rPr lang="en-GB" dirty="0" err="1">
                <a:sym typeface="Wingdings" pitchFamily="2" charset="2"/>
              </a:rPr>
              <a:t>niet</a:t>
            </a:r>
            <a:r>
              <a:rPr lang="en-GB" dirty="0">
                <a:sym typeface="Wingdings" pitchFamily="2" charset="2"/>
              </a:rPr>
              <a:t> </a:t>
            </a:r>
            <a:r>
              <a:rPr lang="en-GB" dirty="0" err="1">
                <a:sym typeface="Wingdings" pitchFamily="2" charset="2"/>
              </a:rPr>
              <a:t>meer</a:t>
            </a:r>
            <a:r>
              <a:rPr lang="en-GB" dirty="0">
                <a:sym typeface="Wingdings" pitchFamily="2" charset="2"/>
              </a:rPr>
              <a:t> dan 80 </a:t>
            </a:r>
            <a:r>
              <a:rPr lang="en-GB" dirty="0" err="1">
                <a:sym typeface="Wingdings" pitchFamily="2" charset="2"/>
              </a:rPr>
              <a:t>tekens</a:t>
            </a:r>
            <a:endParaRPr lang="en-GB" dirty="0">
              <a:sym typeface="Wingdings" pitchFamily="2" charset="2"/>
            </a:endParaRPr>
          </a:p>
          <a:p>
            <a:pPr lvl="1"/>
            <a:r>
              <a:rPr lang="en-GB" dirty="0" err="1">
                <a:sym typeface="Wingdings" pitchFamily="2" charset="2"/>
              </a:rPr>
              <a:t>Tekst</a:t>
            </a:r>
            <a:r>
              <a:rPr lang="en-GB" dirty="0">
                <a:sym typeface="Wingdings" pitchFamily="2" charset="2"/>
              </a:rPr>
              <a:t> </a:t>
            </a:r>
            <a:r>
              <a:rPr lang="en-GB" dirty="0" err="1">
                <a:sym typeface="Wingdings" pitchFamily="2" charset="2"/>
              </a:rPr>
              <a:t>niet</a:t>
            </a:r>
            <a:r>
              <a:rPr lang="en-GB" dirty="0">
                <a:sym typeface="Wingdings" pitchFamily="2" charset="2"/>
              </a:rPr>
              <a:t> </a:t>
            </a:r>
            <a:r>
              <a:rPr lang="en-GB" dirty="0" err="1">
                <a:sym typeface="Wingdings" pitchFamily="2" charset="2"/>
              </a:rPr>
              <a:t>uitgevullen</a:t>
            </a:r>
            <a:endParaRPr lang="en-GB" dirty="0">
              <a:sym typeface="Wingdings" pitchFamily="2" charset="2"/>
            </a:endParaRPr>
          </a:p>
          <a:p>
            <a:pPr lvl="1"/>
            <a:r>
              <a:rPr lang="en-GB" dirty="0">
                <a:sym typeface="Wingdings" pitchFamily="2" charset="2"/>
              </a:rPr>
              <a:t>De </a:t>
            </a:r>
            <a:r>
              <a:rPr lang="en-GB" dirty="0" err="1">
                <a:sym typeface="Wingdings" pitchFamily="2" charset="2"/>
              </a:rPr>
              <a:t>regelhoogte</a:t>
            </a:r>
            <a:r>
              <a:rPr lang="en-GB" dirty="0">
                <a:sym typeface="Wingdings" pitchFamily="2" charset="2"/>
              </a:rPr>
              <a:t> is </a:t>
            </a:r>
            <a:r>
              <a:rPr lang="en-GB" dirty="0" err="1">
                <a:sym typeface="Wingdings" pitchFamily="2" charset="2"/>
              </a:rPr>
              <a:t>binnen</a:t>
            </a:r>
            <a:r>
              <a:rPr lang="en-GB" dirty="0">
                <a:sym typeface="Wingdings" pitchFamily="2" charset="2"/>
              </a:rPr>
              <a:t> </a:t>
            </a:r>
            <a:r>
              <a:rPr lang="en-GB" dirty="0" err="1">
                <a:sym typeface="Wingdings" pitchFamily="2" charset="2"/>
              </a:rPr>
              <a:t>alinea's</a:t>
            </a:r>
            <a:r>
              <a:rPr lang="en-GB" dirty="0">
                <a:sym typeface="Wingdings" pitchFamily="2" charset="2"/>
              </a:rPr>
              <a:t> </a:t>
            </a:r>
            <a:r>
              <a:rPr lang="en-GB" dirty="0" err="1">
                <a:sym typeface="Wingdings" pitchFamily="2" charset="2"/>
              </a:rPr>
              <a:t>minimaal</a:t>
            </a:r>
            <a:r>
              <a:rPr lang="en-GB" dirty="0">
                <a:sym typeface="Wingdings" pitchFamily="2" charset="2"/>
              </a:rPr>
              <a:t> </a:t>
            </a:r>
            <a:r>
              <a:rPr lang="en-GB" dirty="0" err="1">
                <a:sym typeface="Wingdings" pitchFamily="2" charset="2"/>
              </a:rPr>
              <a:t>anderhalve</a:t>
            </a:r>
            <a:r>
              <a:rPr lang="en-GB" dirty="0">
                <a:sym typeface="Wingdings" pitchFamily="2" charset="2"/>
              </a:rPr>
              <a:t> </a:t>
            </a:r>
            <a:r>
              <a:rPr lang="en-GB" dirty="0" err="1">
                <a:sym typeface="Wingdings" pitchFamily="2" charset="2"/>
              </a:rPr>
              <a:t>spatie</a:t>
            </a:r>
            <a:r>
              <a:rPr lang="en-GB" dirty="0">
                <a:sym typeface="Wingdings" pitchFamily="2" charset="2"/>
              </a:rPr>
              <a:t> </a:t>
            </a:r>
            <a:r>
              <a:rPr lang="en-GB" dirty="0" err="1">
                <a:sym typeface="Wingdings" pitchFamily="2" charset="2"/>
              </a:rPr>
              <a:t>en</a:t>
            </a:r>
            <a:r>
              <a:rPr lang="en-GB" dirty="0">
                <a:sym typeface="Wingdings" pitchFamily="2" charset="2"/>
              </a:rPr>
              <a:t> de </a:t>
            </a:r>
            <a:r>
              <a:rPr lang="en-GB" dirty="0" err="1">
                <a:sym typeface="Wingdings" pitchFamily="2" charset="2"/>
              </a:rPr>
              <a:t>alineahoogte</a:t>
            </a:r>
            <a:r>
              <a:rPr lang="en-GB" dirty="0">
                <a:sym typeface="Wingdings" pitchFamily="2" charset="2"/>
              </a:rPr>
              <a:t> is </a:t>
            </a:r>
            <a:r>
              <a:rPr lang="en-GB" dirty="0" err="1">
                <a:sym typeface="Wingdings" pitchFamily="2" charset="2"/>
              </a:rPr>
              <a:t>minimaal</a:t>
            </a:r>
            <a:r>
              <a:rPr lang="en-GB" dirty="0">
                <a:sym typeface="Wingdings" pitchFamily="2" charset="2"/>
              </a:rPr>
              <a:t> 1,5 </a:t>
            </a:r>
            <a:r>
              <a:rPr lang="en-GB" dirty="0" err="1">
                <a:sym typeface="Wingdings" pitchFamily="2" charset="2"/>
              </a:rPr>
              <a:t>keer</a:t>
            </a:r>
            <a:r>
              <a:rPr lang="en-GB" dirty="0">
                <a:sym typeface="Wingdings" pitchFamily="2" charset="2"/>
              </a:rPr>
              <a:t> </a:t>
            </a:r>
            <a:r>
              <a:rPr lang="en-GB" dirty="0" err="1">
                <a:sym typeface="Wingdings" pitchFamily="2" charset="2"/>
              </a:rPr>
              <a:t>groter</a:t>
            </a:r>
            <a:r>
              <a:rPr lang="en-GB" dirty="0">
                <a:sym typeface="Wingdings" pitchFamily="2" charset="2"/>
              </a:rPr>
              <a:t> dan de </a:t>
            </a:r>
            <a:r>
              <a:rPr lang="en-GB" dirty="0" err="1">
                <a:sym typeface="Wingdings" pitchFamily="2" charset="2"/>
              </a:rPr>
              <a:t>lettergrootte</a:t>
            </a:r>
            <a:r>
              <a:rPr lang="en-GB" dirty="0">
                <a:sym typeface="Wingdings" pitchFamily="2" charset="2"/>
              </a:rPr>
              <a:t>.*</a:t>
            </a:r>
          </a:p>
          <a:p>
            <a:r>
              <a:rPr lang="en-GB" dirty="0">
                <a:sym typeface="Wingdings" pitchFamily="2" charset="2"/>
              </a:rPr>
              <a:t>Zorg </a:t>
            </a:r>
            <a:r>
              <a:rPr lang="en-GB" dirty="0" err="1">
                <a:sym typeface="Wingdings" pitchFamily="2" charset="2"/>
              </a:rPr>
              <a:t>ervoor</a:t>
            </a:r>
            <a:r>
              <a:rPr lang="en-GB" dirty="0">
                <a:sym typeface="Wingdings" pitchFamily="2" charset="2"/>
              </a:rPr>
              <a:t> </a:t>
            </a:r>
            <a:r>
              <a:rPr lang="en-GB" dirty="0" err="1">
                <a:sym typeface="Wingdings" pitchFamily="2" charset="2"/>
              </a:rPr>
              <a:t>dat</a:t>
            </a:r>
            <a:r>
              <a:rPr lang="en-GB" dirty="0">
                <a:sym typeface="Wingdings" pitchFamily="2" charset="2"/>
              </a:rPr>
              <a:t> </a:t>
            </a:r>
            <a:r>
              <a:rPr lang="en-GB" dirty="0" err="1">
                <a:sym typeface="Wingdings" pitchFamily="2" charset="2"/>
              </a:rPr>
              <a:t>webpagina’s</a:t>
            </a:r>
            <a:r>
              <a:rPr lang="en-GB" dirty="0">
                <a:sym typeface="Wingdings" pitchFamily="2" charset="2"/>
              </a:rPr>
              <a:t> er </a:t>
            </a:r>
            <a:r>
              <a:rPr lang="en-GB" dirty="0" err="1">
                <a:sym typeface="Wingdings" pitchFamily="2" charset="2"/>
              </a:rPr>
              <a:t>voorspelbaar</a:t>
            </a:r>
            <a:r>
              <a:rPr lang="en-GB" dirty="0">
                <a:sym typeface="Wingdings" pitchFamily="2" charset="2"/>
              </a:rPr>
              <a:t> </a:t>
            </a:r>
            <a:r>
              <a:rPr lang="en-GB" dirty="0" err="1">
                <a:sym typeface="Wingdings" pitchFamily="2" charset="2"/>
              </a:rPr>
              <a:t>werken</a:t>
            </a:r>
            <a:r>
              <a:rPr lang="en-GB" dirty="0">
                <a:sym typeface="Wingdings" pitchFamily="2" charset="2"/>
              </a:rPr>
              <a:t> </a:t>
            </a:r>
            <a:r>
              <a:rPr lang="en-GB" dirty="0" err="1">
                <a:sym typeface="Wingdings" pitchFamily="2" charset="2"/>
              </a:rPr>
              <a:t>en</a:t>
            </a:r>
            <a:r>
              <a:rPr lang="en-GB" dirty="0">
                <a:sym typeface="Wingdings" pitchFamily="2" charset="2"/>
              </a:rPr>
              <a:t> er </a:t>
            </a:r>
            <a:r>
              <a:rPr lang="en-GB" dirty="0" err="1">
                <a:sym typeface="Wingdings" pitchFamily="2" charset="2"/>
              </a:rPr>
              <a:t>logisch</a:t>
            </a:r>
            <a:r>
              <a:rPr lang="en-GB" dirty="0">
                <a:sym typeface="Wingdings" pitchFamily="2" charset="2"/>
              </a:rPr>
              <a:t> </a:t>
            </a:r>
            <a:r>
              <a:rPr lang="en-GB" dirty="0" err="1">
                <a:sym typeface="Wingdings" pitchFamily="2" charset="2"/>
              </a:rPr>
              <a:t>uitzien</a:t>
            </a:r>
            <a:endParaRPr lang="en-GB" dirty="0">
              <a:sym typeface="Wingdings" pitchFamily="2" charset="2"/>
            </a:endParaRPr>
          </a:p>
          <a:p>
            <a:r>
              <a:rPr lang="en-GB" dirty="0" err="1">
                <a:sym typeface="Wingdings" pitchFamily="2" charset="2"/>
              </a:rPr>
              <a:t>Vermijd</a:t>
            </a:r>
            <a:r>
              <a:rPr lang="en-GB" dirty="0">
                <a:sym typeface="Wingdings" pitchFamily="2" charset="2"/>
              </a:rPr>
              <a:t> </a:t>
            </a:r>
            <a:r>
              <a:rPr lang="en-GB" dirty="0" err="1">
                <a:sym typeface="Wingdings" pitchFamily="2" charset="2"/>
              </a:rPr>
              <a:t>onverwachte</a:t>
            </a:r>
            <a:r>
              <a:rPr lang="en-GB" dirty="0">
                <a:sym typeface="Wingdings" pitchFamily="2" charset="2"/>
              </a:rPr>
              <a:t> </a:t>
            </a:r>
            <a:r>
              <a:rPr lang="en-GB" dirty="0" err="1">
                <a:sym typeface="Wingdings" pitchFamily="2" charset="2"/>
              </a:rPr>
              <a:t>veranderingen</a:t>
            </a:r>
            <a:r>
              <a:rPr lang="en-GB" dirty="0">
                <a:sym typeface="Wingdings" pitchFamily="2" charset="2"/>
              </a:rPr>
              <a:t> in de </a:t>
            </a:r>
            <a:r>
              <a:rPr lang="en-GB" dirty="0" err="1">
                <a:sym typeface="Wingdings" pitchFamily="2" charset="2"/>
              </a:rPr>
              <a:t>inhoud</a:t>
            </a:r>
            <a:endParaRPr lang="en-GB" dirty="0">
              <a:sym typeface="Wingdings" pitchFamily="2" charset="2"/>
            </a:endParaRPr>
          </a:p>
        </p:txBody>
      </p:sp>
      <p:sp>
        <p:nvSpPr>
          <p:cNvPr id="16" name="Text Placeholder 15">
            <a:extLst>
              <a:ext uri="{FF2B5EF4-FFF2-40B4-BE49-F238E27FC236}">
                <a16:creationId xmlns:a16="http://schemas.microsoft.com/office/drawing/2014/main" id="{FC99F874-6A82-C540-F0D5-77ADFE1C609C}"/>
              </a:ext>
            </a:extLst>
          </p:cNvPr>
          <p:cNvSpPr>
            <a:spLocks noGrp="1"/>
          </p:cNvSpPr>
          <p:nvPr>
            <p:ph type="body" sz="quarter" idx="11"/>
          </p:nvPr>
        </p:nvSpPr>
        <p:spPr/>
        <p:txBody>
          <a:bodyPr/>
          <a:lstStyle/>
          <a:p>
            <a:endParaRPr lang="en-GB"/>
          </a:p>
        </p:txBody>
      </p:sp>
      <p:sp>
        <p:nvSpPr>
          <p:cNvPr id="4" name="Rounded Rectangle 3">
            <a:extLst>
              <a:ext uri="{FF2B5EF4-FFF2-40B4-BE49-F238E27FC236}">
                <a16:creationId xmlns:a16="http://schemas.microsoft.com/office/drawing/2014/main" id="{C082E4BE-2027-C99C-C5C7-7502A5F92160}"/>
              </a:ext>
            </a:extLst>
          </p:cNvPr>
          <p:cNvSpPr/>
          <p:nvPr/>
        </p:nvSpPr>
        <p:spPr>
          <a:xfrm>
            <a:off x="7653118" y="642817"/>
            <a:ext cx="1092705"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a:solidFill>
                  <a:schemeClr val="tx1"/>
                </a:solidFill>
                <a:latin typeface="Aptos SemiBold" panose="020B0004020202020204" pitchFamily="34" charset="0"/>
              </a:rPr>
              <a:t>Wat &amp; </a:t>
            </a:r>
            <a:r>
              <a:rPr lang="en-GB" sz="1050" i="0" dirty="0" err="1">
                <a:solidFill>
                  <a:schemeClr val="tx1"/>
                </a:solidFill>
                <a:latin typeface="Aptos SemiBold" panose="020B0004020202020204" pitchFamily="34" charset="0"/>
              </a:rPr>
              <a:t>waarom</a:t>
            </a:r>
            <a:endParaRPr lang="en-GB" sz="1050" i="0" dirty="0">
              <a:solidFill>
                <a:schemeClr val="tx1"/>
              </a:solidFill>
              <a:latin typeface="Aptos SemiBold" panose="020B0004020202020204" pitchFamily="34" charset="0"/>
            </a:endParaRPr>
          </a:p>
        </p:txBody>
      </p:sp>
      <p:sp>
        <p:nvSpPr>
          <p:cNvPr id="6" name="TextBox 5">
            <a:extLst>
              <a:ext uri="{FF2B5EF4-FFF2-40B4-BE49-F238E27FC236}">
                <a16:creationId xmlns:a16="http://schemas.microsoft.com/office/drawing/2014/main" id="{447CFDA3-30BA-BC13-7E48-4E5A695ED9B7}"/>
              </a:ext>
            </a:extLst>
          </p:cNvPr>
          <p:cNvSpPr txBox="1"/>
          <p:nvPr/>
        </p:nvSpPr>
        <p:spPr>
          <a:xfrm>
            <a:off x="628650" y="4373051"/>
            <a:ext cx="8117173" cy="584775"/>
          </a:xfrm>
          <a:prstGeom prst="rect">
            <a:avLst/>
          </a:prstGeom>
          <a:noFill/>
        </p:spPr>
        <p:txBody>
          <a:bodyPr wrap="square" rtlCol="0">
            <a:spAutoFit/>
          </a:bodyPr>
          <a:lstStyle/>
          <a:p>
            <a:pPr algn="l"/>
            <a:r>
              <a:rPr lang="en-GB" sz="800" dirty="0"/>
              <a:t>This SC does not dictate that authors must set all their content to the specified metrics. Rather, it specifies that an author's content has the ability to be set to those metrics without loss of content or functionality. The author requirement is both to not interfere with a user's ability to override the author settings, and to ensure that content thus modified does not break content in the manners shown in figures 1 through 3 in Effects of Not Allowing for Spacing Override. The values in the SC are a baseline. Authors are encouraged to surpass the values specified, not see them as a ceiling to build to. If the user chooses to go beyond the metrics specified any resulting loss of content or functionality is the user's responsibility.</a:t>
            </a:r>
          </a:p>
        </p:txBody>
      </p:sp>
      <p:pic>
        <p:nvPicPr>
          <p:cNvPr id="7" name="Graphic 6">
            <a:extLst>
              <a:ext uri="{FF2B5EF4-FFF2-40B4-BE49-F238E27FC236}">
                <a16:creationId xmlns:a16="http://schemas.microsoft.com/office/drawing/2014/main" id="{7031C7A1-9828-1C01-AFCE-AB54C1E5FF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676" y="719760"/>
            <a:ext cx="462105" cy="462105"/>
          </a:xfrm>
          <a:prstGeom prst="rect">
            <a:avLst/>
          </a:prstGeom>
        </p:spPr>
      </p:pic>
    </p:spTree>
    <p:extLst>
      <p:ext uri="{BB962C8B-B14F-4D97-AF65-F5344CB8AC3E}">
        <p14:creationId xmlns:p14="http://schemas.microsoft.com/office/powerpoint/2010/main" val="191213061"/>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84F0-6578-0B33-B238-88D0E0969044}"/>
              </a:ext>
            </a:extLst>
          </p:cNvPr>
          <p:cNvSpPr>
            <a:spLocks noGrp="1"/>
          </p:cNvSpPr>
          <p:nvPr>
            <p:ph type="title"/>
          </p:nvPr>
        </p:nvSpPr>
        <p:spPr/>
        <p:txBody>
          <a:bodyPr/>
          <a:lstStyle/>
          <a:p>
            <a:r>
              <a:rPr lang="en-GB" dirty="0"/>
              <a:t>Wat is </a:t>
            </a:r>
            <a:r>
              <a:rPr lang="en-GB" dirty="0" err="1"/>
              <a:t>een</a:t>
            </a:r>
            <a:r>
              <a:rPr lang="en-GB" dirty="0"/>
              <a:t> Aria-label?</a:t>
            </a:r>
          </a:p>
        </p:txBody>
      </p:sp>
      <p:sp>
        <p:nvSpPr>
          <p:cNvPr id="3" name="Content Placeholder 2">
            <a:extLst>
              <a:ext uri="{FF2B5EF4-FFF2-40B4-BE49-F238E27FC236}">
                <a16:creationId xmlns:a16="http://schemas.microsoft.com/office/drawing/2014/main" id="{E3557C81-4B7D-9E5D-6954-00487062F623}"/>
              </a:ext>
            </a:extLst>
          </p:cNvPr>
          <p:cNvSpPr>
            <a:spLocks noGrp="1"/>
          </p:cNvSpPr>
          <p:nvPr>
            <p:ph idx="1"/>
          </p:nvPr>
        </p:nvSpPr>
        <p:spPr/>
        <p:txBody>
          <a:bodyPr/>
          <a:lstStyle/>
          <a:p>
            <a:pPr marL="0" indent="0">
              <a:buNone/>
            </a:pPr>
            <a:r>
              <a:rPr lang="en-GB" dirty="0"/>
              <a:t>Aria-labels </a:t>
            </a:r>
            <a:r>
              <a:rPr lang="en-GB" dirty="0" err="1"/>
              <a:t>zijn</a:t>
            </a:r>
            <a:r>
              <a:rPr lang="en-GB" dirty="0"/>
              <a:t> </a:t>
            </a:r>
            <a:r>
              <a:rPr lang="en-GB" dirty="0" err="1"/>
              <a:t>attributen</a:t>
            </a:r>
            <a:r>
              <a:rPr lang="en-GB" dirty="0"/>
              <a:t> die </a:t>
            </a:r>
            <a:r>
              <a:rPr lang="en-GB" dirty="0" err="1"/>
              <a:t>kunnen</a:t>
            </a:r>
            <a:r>
              <a:rPr lang="en-GB" dirty="0"/>
              <a:t> </a:t>
            </a:r>
            <a:r>
              <a:rPr lang="en-GB" dirty="0" err="1"/>
              <a:t>worden</a:t>
            </a:r>
            <a:r>
              <a:rPr lang="en-GB" dirty="0"/>
              <a:t> </a:t>
            </a:r>
            <a:r>
              <a:rPr lang="en-GB" dirty="0" err="1"/>
              <a:t>toegevoegd</a:t>
            </a:r>
            <a:r>
              <a:rPr lang="en-GB" dirty="0"/>
              <a:t> </a:t>
            </a:r>
            <a:r>
              <a:rPr lang="en-GB" dirty="0" err="1"/>
              <a:t>aan</a:t>
            </a:r>
            <a:r>
              <a:rPr lang="en-GB" dirty="0"/>
              <a:t> HTML-</a:t>
            </a:r>
            <a:r>
              <a:rPr lang="en-GB" dirty="0" err="1"/>
              <a:t>elementen</a:t>
            </a:r>
            <a:r>
              <a:rPr lang="en-GB" dirty="0"/>
              <a:t> om </a:t>
            </a:r>
            <a:r>
              <a:rPr lang="en-GB" dirty="0" err="1"/>
              <a:t>aanvullende</a:t>
            </a:r>
            <a:r>
              <a:rPr lang="en-GB" dirty="0"/>
              <a:t> </a:t>
            </a:r>
            <a:r>
              <a:rPr lang="en-GB" dirty="0" err="1"/>
              <a:t>informatie</a:t>
            </a:r>
            <a:r>
              <a:rPr lang="en-GB" dirty="0"/>
              <a:t> over het </a:t>
            </a:r>
            <a:r>
              <a:rPr lang="en-GB" dirty="0" err="1"/>
              <a:t>doel</a:t>
            </a:r>
            <a:r>
              <a:rPr lang="en-GB" dirty="0"/>
              <a:t> </a:t>
            </a:r>
            <a:r>
              <a:rPr lang="en-GB" dirty="0" err="1"/>
              <a:t>en</a:t>
            </a:r>
            <a:r>
              <a:rPr lang="en-GB" dirty="0"/>
              <a:t> de </a:t>
            </a:r>
            <a:r>
              <a:rPr lang="en-GB" dirty="0" err="1"/>
              <a:t>functionaliteit</a:t>
            </a:r>
            <a:r>
              <a:rPr lang="en-GB" dirty="0"/>
              <a:t> van het element </a:t>
            </a:r>
            <a:r>
              <a:rPr lang="en-GB" dirty="0" err="1"/>
              <a:t>te</a:t>
            </a:r>
            <a:r>
              <a:rPr lang="en-GB" dirty="0"/>
              <a:t> </a:t>
            </a:r>
            <a:r>
              <a:rPr lang="en-GB" dirty="0" err="1"/>
              <a:t>bieden</a:t>
            </a:r>
            <a:r>
              <a:rPr lang="en-GB" dirty="0"/>
              <a:t> </a:t>
            </a:r>
            <a:r>
              <a:rPr lang="en-GB" dirty="0" err="1"/>
              <a:t>aan</a:t>
            </a:r>
            <a:r>
              <a:rPr lang="en-GB" dirty="0"/>
              <a:t> </a:t>
            </a:r>
            <a:r>
              <a:rPr lang="en-GB" dirty="0" err="1"/>
              <a:t>hulptechnologieën</a:t>
            </a:r>
            <a:r>
              <a:rPr lang="en-GB" dirty="0"/>
              <a:t>, </a:t>
            </a:r>
            <a:r>
              <a:rPr lang="en-GB" dirty="0" err="1"/>
              <a:t>zoals</a:t>
            </a:r>
            <a:r>
              <a:rPr lang="en-GB" dirty="0"/>
              <a:t> </a:t>
            </a:r>
            <a:r>
              <a:rPr lang="en-GB" dirty="0" err="1"/>
              <a:t>schermlezers</a:t>
            </a:r>
            <a:r>
              <a:rPr lang="en-GB" dirty="0"/>
              <a:t>.</a:t>
            </a:r>
          </a:p>
        </p:txBody>
      </p:sp>
      <p:sp>
        <p:nvSpPr>
          <p:cNvPr id="4" name="Text Placeholder 3">
            <a:extLst>
              <a:ext uri="{FF2B5EF4-FFF2-40B4-BE49-F238E27FC236}">
                <a16:creationId xmlns:a16="http://schemas.microsoft.com/office/drawing/2014/main" id="{78C50666-B73D-E97F-B39B-A1E24885F372}"/>
              </a:ext>
            </a:extLst>
          </p:cNvPr>
          <p:cNvSpPr>
            <a:spLocks noGrp="1"/>
          </p:cNvSpPr>
          <p:nvPr>
            <p:ph type="body" sz="quarter" idx="10"/>
          </p:nvPr>
        </p:nvSpPr>
        <p:spPr/>
        <p:txBody>
          <a:bodyPr/>
          <a:lstStyle/>
          <a:p>
            <a:r>
              <a:rPr lang="en-GB" dirty="0" err="1"/>
              <a:t>Leesbaarheid</a:t>
            </a:r>
            <a:endParaRPr lang="en-GB" dirty="0"/>
          </a:p>
        </p:txBody>
      </p:sp>
      <p:pic>
        <p:nvPicPr>
          <p:cNvPr id="5" name="Google Shape;455;g2ee60cce410_0_134">
            <a:extLst>
              <a:ext uri="{FF2B5EF4-FFF2-40B4-BE49-F238E27FC236}">
                <a16:creationId xmlns:a16="http://schemas.microsoft.com/office/drawing/2014/main" id="{08F80408-D9DD-E5B9-24B1-D60FB50B2321}"/>
              </a:ext>
            </a:extLst>
          </p:cNvPr>
          <p:cNvPicPr preferRelativeResize="0"/>
          <p:nvPr/>
        </p:nvPicPr>
        <p:blipFill>
          <a:blip r:embed="rId2">
            <a:alphaModFix/>
          </a:blip>
          <a:stretch>
            <a:fillRect/>
          </a:stretch>
        </p:blipFill>
        <p:spPr>
          <a:xfrm>
            <a:off x="4673781" y="2845809"/>
            <a:ext cx="4045327" cy="1885474"/>
          </a:xfrm>
          <a:prstGeom prst="rect">
            <a:avLst/>
          </a:prstGeom>
          <a:noFill/>
          <a:ln>
            <a:noFill/>
          </a:ln>
        </p:spPr>
      </p:pic>
      <p:pic>
        <p:nvPicPr>
          <p:cNvPr id="6" name="Graphic 5">
            <a:extLst>
              <a:ext uri="{FF2B5EF4-FFF2-40B4-BE49-F238E27FC236}">
                <a16:creationId xmlns:a16="http://schemas.microsoft.com/office/drawing/2014/main" id="{3658495A-D1FB-8F26-101B-979AE69786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3969" y="1329004"/>
            <a:ext cx="292485" cy="292485"/>
          </a:xfrm>
          <a:prstGeom prst="rect">
            <a:avLst/>
          </a:prstGeom>
        </p:spPr>
      </p:pic>
    </p:spTree>
    <p:extLst>
      <p:ext uri="{BB962C8B-B14F-4D97-AF65-F5344CB8AC3E}">
        <p14:creationId xmlns:p14="http://schemas.microsoft.com/office/powerpoint/2010/main" val="310567559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8B7D28-E6B6-257C-6D2E-551762D2CEE6}"/>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06D4D26E-C60B-A751-F727-359E79D53CE0}"/>
              </a:ext>
            </a:extLst>
          </p:cNvPr>
          <p:cNvSpPr>
            <a:spLocks noGrp="1"/>
          </p:cNvSpPr>
          <p:nvPr>
            <p:ph type="title"/>
          </p:nvPr>
        </p:nvSpPr>
        <p:spPr>
          <a:xfrm>
            <a:off x="628650" y="412156"/>
            <a:ext cx="7886700" cy="571400"/>
          </a:xfrm>
        </p:spPr>
        <p:txBody>
          <a:bodyPr/>
          <a:lstStyle/>
          <a:p>
            <a:r>
              <a:rPr lang="en-GB" dirty="0" err="1"/>
              <a:t>Elementen</a:t>
            </a:r>
            <a:endParaRPr lang="en-GB" dirty="0"/>
          </a:p>
        </p:txBody>
      </p:sp>
      <p:pic>
        <p:nvPicPr>
          <p:cNvPr id="38" name="Graphic 37">
            <a:extLst>
              <a:ext uri="{FF2B5EF4-FFF2-40B4-BE49-F238E27FC236}">
                <a16:creationId xmlns:a16="http://schemas.microsoft.com/office/drawing/2014/main" id="{C7546743-C911-35AE-0A6D-5495D84E69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809" y="3044988"/>
            <a:ext cx="662679" cy="212941"/>
          </a:xfrm>
          <a:prstGeom prst="rect">
            <a:avLst/>
          </a:prstGeom>
        </p:spPr>
      </p:pic>
      <p:pic>
        <p:nvPicPr>
          <p:cNvPr id="40" name="Graphic 39">
            <a:extLst>
              <a:ext uri="{FF2B5EF4-FFF2-40B4-BE49-F238E27FC236}">
                <a16:creationId xmlns:a16="http://schemas.microsoft.com/office/drawing/2014/main" id="{C4E8C4C1-07D7-0E0A-2380-7B66090497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106" y="1493490"/>
            <a:ext cx="571400" cy="571400"/>
          </a:xfrm>
          <a:prstGeom prst="rect">
            <a:avLst/>
          </a:prstGeom>
        </p:spPr>
      </p:pic>
      <p:pic>
        <p:nvPicPr>
          <p:cNvPr id="42" name="Graphic 41">
            <a:extLst>
              <a:ext uri="{FF2B5EF4-FFF2-40B4-BE49-F238E27FC236}">
                <a16:creationId xmlns:a16="http://schemas.microsoft.com/office/drawing/2014/main" id="{032B2719-0736-271D-A326-44C48E2780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38542" y="1493490"/>
            <a:ext cx="571400" cy="571400"/>
          </a:xfrm>
          <a:prstGeom prst="rect">
            <a:avLst/>
          </a:prstGeom>
        </p:spPr>
      </p:pic>
      <p:pic>
        <p:nvPicPr>
          <p:cNvPr id="44" name="Graphic 43">
            <a:extLst>
              <a:ext uri="{FF2B5EF4-FFF2-40B4-BE49-F238E27FC236}">
                <a16:creationId xmlns:a16="http://schemas.microsoft.com/office/drawing/2014/main" id="{09ABE743-400A-A9F9-D647-19B65BF099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6948" y="1493490"/>
            <a:ext cx="571400" cy="571400"/>
          </a:xfrm>
          <a:prstGeom prst="rect">
            <a:avLst/>
          </a:prstGeom>
        </p:spPr>
      </p:pic>
      <p:pic>
        <p:nvPicPr>
          <p:cNvPr id="46" name="Graphic 45">
            <a:extLst>
              <a:ext uri="{FF2B5EF4-FFF2-40B4-BE49-F238E27FC236}">
                <a16:creationId xmlns:a16="http://schemas.microsoft.com/office/drawing/2014/main" id="{3D87A940-35E4-DD39-AFB1-891B458A54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30136" y="1493490"/>
            <a:ext cx="571400" cy="571400"/>
          </a:xfrm>
          <a:prstGeom prst="rect">
            <a:avLst/>
          </a:prstGeom>
        </p:spPr>
      </p:pic>
      <p:pic>
        <p:nvPicPr>
          <p:cNvPr id="48" name="Graphic 47">
            <a:extLst>
              <a:ext uri="{FF2B5EF4-FFF2-40B4-BE49-F238E27FC236}">
                <a16:creationId xmlns:a16="http://schemas.microsoft.com/office/drawing/2014/main" id="{5FE0D969-A5F9-206B-0DAB-27ECE2BE2E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21730" y="1493490"/>
            <a:ext cx="571400" cy="571400"/>
          </a:xfrm>
          <a:prstGeom prst="rect">
            <a:avLst/>
          </a:prstGeom>
        </p:spPr>
      </p:pic>
      <p:pic>
        <p:nvPicPr>
          <p:cNvPr id="50" name="Graphic 49">
            <a:extLst>
              <a:ext uri="{FF2B5EF4-FFF2-40B4-BE49-F238E27FC236}">
                <a16:creationId xmlns:a16="http://schemas.microsoft.com/office/drawing/2014/main" id="{8C91B05A-9D08-F235-7BD7-754970D0BF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13324" y="1493490"/>
            <a:ext cx="571400" cy="571400"/>
          </a:xfrm>
          <a:prstGeom prst="rect">
            <a:avLst/>
          </a:prstGeom>
        </p:spPr>
      </p:pic>
      <p:pic>
        <p:nvPicPr>
          <p:cNvPr id="52" name="Graphic 51">
            <a:extLst>
              <a:ext uri="{FF2B5EF4-FFF2-40B4-BE49-F238E27FC236}">
                <a16:creationId xmlns:a16="http://schemas.microsoft.com/office/drawing/2014/main" id="{D6FD0502-8DC2-D6B3-FF47-7ADFDF5CFD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04918" y="1493490"/>
            <a:ext cx="571400" cy="571400"/>
          </a:xfrm>
          <a:prstGeom prst="rect">
            <a:avLst/>
          </a:prstGeom>
        </p:spPr>
      </p:pic>
      <p:pic>
        <p:nvPicPr>
          <p:cNvPr id="54" name="Graphic 53">
            <a:extLst>
              <a:ext uri="{FF2B5EF4-FFF2-40B4-BE49-F238E27FC236}">
                <a16:creationId xmlns:a16="http://schemas.microsoft.com/office/drawing/2014/main" id="{630B71F3-02BD-43E1-DC2B-02D30B94DBE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96512" y="1493490"/>
            <a:ext cx="571400" cy="571400"/>
          </a:xfrm>
          <a:prstGeom prst="rect">
            <a:avLst/>
          </a:prstGeom>
        </p:spPr>
      </p:pic>
      <p:grpSp>
        <p:nvGrpSpPr>
          <p:cNvPr id="7" name="Group 6">
            <a:extLst>
              <a:ext uri="{FF2B5EF4-FFF2-40B4-BE49-F238E27FC236}">
                <a16:creationId xmlns:a16="http://schemas.microsoft.com/office/drawing/2014/main" id="{7E6EE20E-F15E-E82F-D19E-5281861AFB9C}"/>
              </a:ext>
            </a:extLst>
          </p:cNvPr>
          <p:cNvGrpSpPr/>
          <p:nvPr/>
        </p:nvGrpSpPr>
        <p:grpSpPr>
          <a:xfrm>
            <a:off x="1749149" y="3053027"/>
            <a:ext cx="437526" cy="212296"/>
            <a:chOff x="927290" y="3941752"/>
            <a:chExt cx="437526" cy="212296"/>
          </a:xfrm>
        </p:grpSpPr>
        <p:sp>
          <p:nvSpPr>
            <p:cNvPr id="4" name="Freeform 3">
              <a:extLst>
                <a:ext uri="{FF2B5EF4-FFF2-40B4-BE49-F238E27FC236}">
                  <a16:creationId xmlns:a16="http://schemas.microsoft.com/office/drawing/2014/main" id="{16F84ADB-82F1-279F-C98E-F37CB80B7093}"/>
                </a:ext>
              </a:extLst>
            </p:cNvPr>
            <p:cNvSpPr/>
            <p:nvPr/>
          </p:nvSpPr>
          <p:spPr>
            <a:xfrm>
              <a:off x="927290" y="3941752"/>
              <a:ext cx="212734" cy="212294"/>
            </a:xfrm>
            <a:custGeom>
              <a:avLst/>
              <a:gdLst>
                <a:gd name="connsiteX0" fmla="*/ 112388 w 212734"/>
                <a:gd name="connsiteY0" fmla="*/ 15047 h 212294"/>
                <a:gd name="connsiteX1" fmla="*/ 112388 w 212734"/>
                <a:gd name="connsiteY1" fmla="*/ 83913 h 212294"/>
                <a:gd name="connsiteX2" fmla="*/ 112622 w 212734"/>
                <a:gd name="connsiteY2" fmla="*/ 86551 h 212294"/>
                <a:gd name="connsiteX3" fmla="*/ 122399 w 212734"/>
                <a:gd name="connsiteY3" fmla="*/ 141336 h 212294"/>
                <a:gd name="connsiteX4" fmla="*/ 117522 w 212734"/>
                <a:gd name="connsiteY4" fmla="*/ 148315 h 212294"/>
                <a:gd name="connsiteX5" fmla="*/ 116453 w 212734"/>
                <a:gd name="connsiteY5" fmla="*/ 148409 h 212294"/>
                <a:gd name="connsiteX6" fmla="*/ 110524 w 212734"/>
                <a:gd name="connsiteY6" fmla="*/ 143442 h 212294"/>
                <a:gd name="connsiteX7" fmla="*/ 100570 w 212734"/>
                <a:gd name="connsiteY7" fmla="*/ 87642 h 212294"/>
                <a:gd name="connsiteX8" fmla="*/ 100336 w 212734"/>
                <a:gd name="connsiteY8" fmla="*/ 85005 h 212294"/>
                <a:gd name="connsiteX9" fmla="*/ 100336 w 212734"/>
                <a:gd name="connsiteY9" fmla="*/ 15044 h 212294"/>
                <a:gd name="connsiteX10" fmla="*/ 85261 w 212734"/>
                <a:gd name="connsiteY10" fmla="*/ 0 h 212294"/>
                <a:gd name="connsiteX11" fmla="*/ 15075 w 212734"/>
                <a:gd name="connsiteY11" fmla="*/ 0 h 212294"/>
                <a:gd name="connsiteX12" fmla="*/ 0 w 212734"/>
                <a:gd name="connsiteY12" fmla="*/ 15044 h 212294"/>
                <a:gd name="connsiteX13" fmla="*/ 0 w 212734"/>
                <a:gd name="connsiteY13" fmla="*/ 197250 h 212294"/>
                <a:gd name="connsiteX14" fmla="*/ 15075 w 212734"/>
                <a:gd name="connsiteY14" fmla="*/ 212294 h 212294"/>
                <a:gd name="connsiteX15" fmla="*/ 197659 w 212734"/>
                <a:gd name="connsiteY15" fmla="*/ 212294 h 212294"/>
                <a:gd name="connsiteX16" fmla="*/ 212735 w 212734"/>
                <a:gd name="connsiteY16" fmla="*/ 197250 h 212294"/>
                <a:gd name="connsiteX17" fmla="*/ 212735 w 212734"/>
                <a:gd name="connsiteY17" fmla="*/ 15044 h 212294"/>
                <a:gd name="connsiteX18" fmla="*/ 197659 w 212734"/>
                <a:gd name="connsiteY18" fmla="*/ 0 h 212294"/>
                <a:gd name="connsiteX19" fmla="*/ 127466 w 212734"/>
                <a:gd name="connsiteY19" fmla="*/ 0 h 212294"/>
                <a:gd name="connsiteX20" fmla="*/ 112391 w 212734"/>
                <a:gd name="connsiteY20" fmla="*/ 15044 h 212294"/>
                <a:gd name="connsiteX21" fmla="*/ 112388 w 212734"/>
                <a:gd name="connsiteY21" fmla="*/ 15047 h 21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734" h="212294">
                  <a:moveTo>
                    <a:pt x="112388" y="15047"/>
                  </a:moveTo>
                  <a:lnTo>
                    <a:pt x="112388" y="83913"/>
                  </a:lnTo>
                  <a:cubicBezTo>
                    <a:pt x="112388" y="84799"/>
                    <a:pt x="112465" y="85680"/>
                    <a:pt x="112622" y="86551"/>
                  </a:cubicBezTo>
                  <a:lnTo>
                    <a:pt x="122399" y="141336"/>
                  </a:lnTo>
                  <a:cubicBezTo>
                    <a:pt x="122979" y="144608"/>
                    <a:pt x="120798" y="147732"/>
                    <a:pt x="117522" y="148315"/>
                  </a:cubicBezTo>
                  <a:cubicBezTo>
                    <a:pt x="117159" y="148380"/>
                    <a:pt x="116806" y="148409"/>
                    <a:pt x="116453" y="148409"/>
                  </a:cubicBezTo>
                  <a:cubicBezTo>
                    <a:pt x="113586" y="148409"/>
                    <a:pt x="111046" y="146363"/>
                    <a:pt x="110524" y="143442"/>
                  </a:cubicBezTo>
                  <a:lnTo>
                    <a:pt x="100570" y="87642"/>
                  </a:lnTo>
                  <a:cubicBezTo>
                    <a:pt x="100493" y="86762"/>
                    <a:pt x="100413" y="85886"/>
                    <a:pt x="100336" y="85005"/>
                  </a:cubicBezTo>
                  <a:lnTo>
                    <a:pt x="100336" y="15044"/>
                  </a:lnTo>
                  <a:cubicBezTo>
                    <a:pt x="100336" y="6736"/>
                    <a:pt x="93586" y="0"/>
                    <a:pt x="85261" y="0"/>
                  </a:cubicBezTo>
                  <a:lnTo>
                    <a:pt x="15075" y="0"/>
                  </a:lnTo>
                  <a:cubicBezTo>
                    <a:pt x="6749" y="0"/>
                    <a:pt x="0" y="6736"/>
                    <a:pt x="0" y="15044"/>
                  </a:cubicBezTo>
                  <a:lnTo>
                    <a:pt x="0" y="197250"/>
                  </a:lnTo>
                  <a:cubicBezTo>
                    <a:pt x="0" y="205559"/>
                    <a:pt x="6749" y="212294"/>
                    <a:pt x="15075" y="212294"/>
                  </a:cubicBezTo>
                  <a:lnTo>
                    <a:pt x="197659" y="212294"/>
                  </a:lnTo>
                  <a:cubicBezTo>
                    <a:pt x="205985" y="212294"/>
                    <a:pt x="212735" y="205559"/>
                    <a:pt x="212735" y="197250"/>
                  </a:cubicBezTo>
                  <a:lnTo>
                    <a:pt x="212735" y="15044"/>
                  </a:lnTo>
                  <a:cubicBezTo>
                    <a:pt x="212735" y="6736"/>
                    <a:pt x="205985" y="0"/>
                    <a:pt x="197659" y="0"/>
                  </a:cubicBezTo>
                  <a:lnTo>
                    <a:pt x="127466" y="0"/>
                  </a:lnTo>
                  <a:cubicBezTo>
                    <a:pt x="119140" y="0"/>
                    <a:pt x="112391" y="6736"/>
                    <a:pt x="112391" y="15044"/>
                  </a:cubicBezTo>
                  <a:lnTo>
                    <a:pt x="112388" y="15047"/>
                  </a:lnTo>
                  <a:close/>
                </a:path>
              </a:pathLst>
            </a:custGeom>
            <a:solidFill>
              <a:srgbClr val="232526"/>
            </a:solidFill>
            <a:ln w="657" cap="flat">
              <a:noFill/>
              <a:prstDash val="solid"/>
              <a:miter/>
            </a:ln>
          </p:spPr>
          <p:txBody>
            <a:bodyPr rtlCol="0" anchor="ctr"/>
            <a:lstStyle/>
            <a:p>
              <a:endParaRPr lang="en-GB"/>
            </a:p>
          </p:txBody>
        </p:sp>
        <p:sp>
          <p:nvSpPr>
            <p:cNvPr id="5" name="Freeform 4">
              <a:extLst>
                <a:ext uri="{FF2B5EF4-FFF2-40B4-BE49-F238E27FC236}">
                  <a16:creationId xmlns:a16="http://schemas.microsoft.com/office/drawing/2014/main" id="{12B5CADC-C408-F896-C390-402D0C1B35E7}"/>
                </a:ext>
              </a:extLst>
            </p:cNvPr>
            <p:cNvSpPr/>
            <p:nvPr/>
          </p:nvSpPr>
          <p:spPr>
            <a:xfrm>
              <a:off x="1152079" y="3941757"/>
              <a:ext cx="212737" cy="212291"/>
            </a:xfrm>
            <a:custGeom>
              <a:avLst/>
              <a:gdLst>
                <a:gd name="connsiteX0" fmla="*/ 119796 w 212737"/>
                <a:gd name="connsiteY0" fmla="*/ 90021 h 212291"/>
                <a:gd name="connsiteX1" fmla="*/ 90360 w 212737"/>
                <a:gd name="connsiteY1" fmla="*/ 60650 h 212291"/>
                <a:gd name="connsiteX2" fmla="*/ 90360 w 212737"/>
                <a:gd name="connsiteY2" fmla="*/ 52138 h 212291"/>
                <a:gd name="connsiteX3" fmla="*/ 98879 w 212737"/>
                <a:gd name="connsiteY3" fmla="*/ 52138 h 212291"/>
                <a:gd name="connsiteX4" fmla="*/ 124784 w 212737"/>
                <a:gd name="connsiteY4" fmla="*/ 77984 h 212291"/>
                <a:gd name="connsiteX5" fmla="*/ 135444 w 212737"/>
                <a:gd name="connsiteY5" fmla="*/ 82390 h 212291"/>
                <a:gd name="connsiteX6" fmla="*/ 197659 w 212737"/>
                <a:gd name="connsiteY6" fmla="*/ 82390 h 212291"/>
                <a:gd name="connsiteX7" fmla="*/ 212735 w 212737"/>
                <a:gd name="connsiteY7" fmla="*/ 67346 h 212291"/>
                <a:gd name="connsiteX8" fmla="*/ 212735 w 212737"/>
                <a:gd name="connsiteY8" fmla="*/ 15044 h 212291"/>
                <a:gd name="connsiteX9" fmla="*/ 197659 w 212737"/>
                <a:gd name="connsiteY9" fmla="*/ 0 h 212291"/>
                <a:gd name="connsiteX10" fmla="*/ 15075 w 212737"/>
                <a:gd name="connsiteY10" fmla="*/ 0 h 212291"/>
                <a:gd name="connsiteX11" fmla="*/ 0 w 212737"/>
                <a:gd name="connsiteY11" fmla="*/ 15044 h 212291"/>
                <a:gd name="connsiteX12" fmla="*/ 0 w 212737"/>
                <a:gd name="connsiteY12" fmla="*/ 102823 h 212291"/>
                <a:gd name="connsiteX13" fmla="*/ 15075 w 212737"/>
                <a:gd name="connsiteY13" fmla="*/ 117867 h 212291"/>
                <a:gd name="connsiteX14" fmla="*/ 82282 w 212737"/>
                <a:gd name="connsiteY14" fmla="*/ 117867 h 212291"/>
                <a:gd name="connsiteX15" fmla="*/ 92943 w 212737"/>
                <a:gd name="connsiteY15" fmla="*/ 122273 h 212291"/>
                <a:gd name="connsiteX16" fmla="*/ 122370 w 212737"/>
                <a:gd name="connsiteY16" fmla="*/ 151639 h 212291"/>
                <a:gd name="connsiteX17" fmla="*/ 122370 w 212737"/>
                <a:gd name="connsiteY17" fmla="*/ 160151 h 212291"/>
                <a:gd name="connsiteX18" fmla="*/ 118111 w 212737"/>
                <a:gd name="connsiteY18" fmla="*/ 161915 h 212291"/>
                <a:gd name="connsiteX19" fmla="*/ 113852 w 212737"/>
                <a:gd name="connsiteY19" fmla="*/ 160151 h 212291"/>
                <a:gd name="connsiteX20" fmla="*/ 87958 w 212737"/>
                <a:gd name="connsiteY20" fmla="*/ 134310 h 212291"/>
                <a:gd name="connsiteX21" fmla="*/ 77298 w 212737"/>
                <a:gd name="connsiteY21" fmla="*/ 129904 h 212291"/>
                <a:gd name="connsiteX22" fmla="*/ 15077 w 212737"/>
                <a:gd name="connsiteY22" fmla="*/ 129904 h 212291"/>
                <a:gd name="connsiteX23" fmla="*/ 2 w 212737"/>
                <a:gd name="connsiteY23" fmla="*/ 144948 h 212291"/>
                <a:gd name="connsiteX24" fmla="*/ 2 w 212737"/>
                <a:gd name="connsiteY24" fmla="*/ 197248 h 212291"/>
                <a:gd name="connsiteX25" fmla="*/ 15077 w 212737"/>
                <a:gd name="connsiteY25" fmla="*/ 212292 h 212291"/>
                <a:gd name="connsiteX26" fmla="*/ 197662 w 212737"/>
                <a:gd name="connsiteY26" fmla="*/ 212292 h 212291"/>
                <a:gd name="connsiteX27" fmla="*/ 212737 w 212737"/>
                <a:gd name="connsiteY27" fmla="*/ 197248 h 212291"/>
                <a:gd name="connsiteX28" fmla="*/ 212737 w 212737"/>
                <a:gd name="connsiteY28" fmla="*/ 109472 h 212291"/>
                <a:gd name="connsiteX29" fmla="*/ 197662 w 212737"/>
                <a:gd name="connsiteY29" fmla="*/ 94428 h 212291"/>
                <a:gd name="connsiteX30" fmla="*/ 130459 w 212737"/>
                <a:gd name="connsiteY30" fmla="*/ 94428 h 212291"/>
                <a:gd name="connsiteX31" fmla="*/ 119799 w 212737"/>
                <a:gd name="connsiteY31" fmla="*/ 90021 h 212291"/>
                <a:gd name="connsiteX32" fmla="*/ 119796 w 212737"/>
                <a:gd name="connsiteY32" fmla="*/ 90021 h 21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2737" h="212291">
                  <a:moveTo>
                    <a:pt x="119796" y="90021"/>
                  </a:moveTo>
                  <a:lnTo>
                    <a:pt x="90360" y="60650"/>
                  </a:lnTo>
                  <a:cubicBezTo>
                    <a:pt x="88003" y="58298"/>
                    <a:pt x="88003" y="54490"/>
                    <a:pt x="90360" y="52138"/>
                  </a:cubicBezTo>
                  <a:cubicBezTo>
                    <a:pt x="92696" y="49786"/>
                    <a:pt x="96523" y="49786"/>
                    <a:pt x="98879" y="52138"/>
                  </a:cubicBezTo>
                  <a:lnTo>
                    <a:pt x="124784" y="77984"/>
                  </a:lnTo>
                  <a:cubicBezTo>
                    <a:pt x="127610" y="80805"/>
                    <a:pt x="131446" y="82390"/>
                    <a:pt x="135444" y="82390"/>
                  </a:cubicBezTo>
                  <a:lnTo>
                    <a:pt x="197659" y="82390"/>
                  </a:lnTo>
                  <a:cubicBezTo>
                    <a:pt x="205985" y="82390"/>
                    <a:pt x="212735" y="75654"/>
                    <a:pt x="212735" y="67346"/>
                  </a:cubicBezTo>
                  <a:lnTo>
                    <a:pt x="212735" y="15044"/>
                  </a:lnTo>
                  <a:cubicBezTo>
                    <a:pt x="212735" y="6736"/>
                    <a:pt x="205985" y="0"/>
                    <a:pt x="197659" y="0"/>
                  </a:cubicBezTo>
                  <a:lnTo>
                    <a:pt x="15075" y="0"/>
                  </a:lnTo>
                  <a:cubicBezTo>
                    <a:pt x="6749" y="0"/>
                    <a:pt x="0" y="6736"/>
                    <a:pt x="0" y="15044"/>
                  </a:cubicBezTo>
                  <a:lnTo>
                    <a:pt x="0" y="102823"/>
                  </a:lnTo>
                  <a:cubicBezTo>
                    <a:pt x="0" y="111132"/>
                    <a:pt x="6749" y="117867"/>
                    <a:pt x="15075" y="117867"/>
                  </a:cubicBezTo>
                  <a:lnTo>
                    <a:pt x="82282" y="117867"/>
                  </a:lnTo>
                  <a:cubicBezTo>
                    <a:pt x="86280" y="117867"/>
                    <a:pt x="90116" y="119452"/>
                    <a:pt x="92943" y="122273"/>
                  </a:cubicBezTo>
                  <a:lnTo>
                    <a:pt x="122370" y="151639"/>
                  </a:lnTo>
                  <a:cubicBezTo>
                    <a:pt x="124727" y="153991"/>
                    <a:pt x="124727" y="157799"/>
                    <a:pt x="122370" y="160151"/>
                  </a:cubicBezTo>
                  <a:cubicBezTo>
                    <a:pt x="121191" y="161327"/>
                    <a:pt x="119650" y="161915"/>
                    <a:pt x="118111" y="161915"/>
                  </a:cubicBezTo>
                  <a:cubicBezTo>
                    <a:pt x="116573" y="161915"/>
                    <a:pt x="115028" y="161327"/>
                    <a:pt x="113852" y="160151"/>
                  </a:cubicBezTo>
                  <a:lnTo>
                    <a:pt x="87958" y="134310"/>
                  </a:lnTo>
                  <a:cubicBezTo>
                    <a:pt x="85132" y="131489"/>
                    <a:pt x="81295" y="129904"/>
                    <a:pt x="77298" y="129904"/>
                  </a:cubicBezTo>
                  <a:lnTo>
                    <a:pt x="15077" y="129904"/>
                  </a:lnTo>
                  <a:cubicBezTo>
                    <a:pt x="6752" y="129904"/>
                    <a:pt x="2" y="136639"/>
                    <a:pt x="2" y="144948"/>
                  </a:cubicBezTo>
                  <a:lnTo>
                    <a:pt x="2" y="197248"/>
                  </a:lnTo>
                  <a:cubicBezTo>
                    <a:pt x="2" y="205556"/>
                    <a:pt x="6752" y="212292"/>
                    <a:pt x="15077" y="212292"/>
                  </a:cubicBezTo>
                  <a:lnTo>
                    <a:pt x="197662" y="212292"/>
                  </a:lnTo>
                  <a:cubicBezTo>
                    <a:pt x="205987" y="212292"/>
                    <a:pt x="212737" y="205556"/>
                    <a:pt x="212737" y="197248"/>
                  </a:cubicBezTo>
                  <a:lnTo>
                    <a:pt x="212737" y="109472"/>
                  </a:lnTo>
                  <a:cubicBezTo>
                    <a:pt x="212737" y="101163"/>
                    <a:pt x="205987" y="94428"/>
                    <a:pt x="197662" y="94428"/>
                  </a:cubicBezTo>
                  <a:lnTo>
                    <a:pt x="130459" y="94428"/>
                  </a:lnTo>
                  <a:cubicBezTo>
                    <a:pt x="126462" y="94428"/>
                    <a:pt x="122625" y="92842"/>
                    <a:pt x="119799" y="90021"/>
                  </a:cubicBezTo>
                  <a:lnTo>
                    <a:pt x="119796" y="90021"/>
                  </a:lnTo>
                  <a:close/>
                </a:path>
              </a:pathLst>
            </a:custGeom>
            <a:solidFill>
              <a:srgbClr val="232526"/>
            </a:solidFill>
            <a:ln w="657" cap="flat">
              <a:noFill/>
              <a:prstDash val="solid"/>
              <a:miter/>
            </a:ln>
          </p:spPr>
          <p:txBody>
            <a:bodyPr rtlCol="0" anchor="ctr"/>
            <a:lstStyle/>
            <a:p>
              <a:endParaRPr lang="en-GB"/>
            </a:p>
          </p:txBody>
        </p:sp>
      </p:grpSp>
      <p:pic>
        <p:nvPicPr>
          <p:cNvPr id="9" name="Picture 8">
            <a:extLst>
              <a:ext uri="{FF2B5EF4-FFF2-40B4-BE49-F238E27FC236}">
                <a16:creationId xmlns:a16="http://schemas.microsoft.com/office/drawing/2014/main" id="{6D05212D-082B-7D8A-8EE6-CCBA14D2508A}"/>
              </a:ext>
            </a:extLst>
          </p:cNvPr>
          <p:cNvPicPr>
            <a:picLocks noChangeAspect="1"/>
          </p:cNvPicPr>
          <p:nvPr/>
        </p:nvPicPr>
        <p:blipFill>
          <a:blip r:embed="rId20"/>
          <a:stretch>
            <a:fillRect/>
          </a:stretch>
        </p:blipFill>
        <p:spPr>
          <a:xfrm>
            <a:off x="2577889" y="2903733"/>
            <a:ext cx="952787" cy="495449"/>
          </a:xfrm>
          <a:prstGeom prst="rect">
            <a:avLst/>
          </a:prstGeom>
        </p:spPr>
      </p:pic>
      <p:pic>
        <p:nvPicPr>
          <p:cNvPr id="10" name="Picture 9">
            <a:extLst>
              <a:ext uri="{FF2B5EF4-FFF2-40B4-BE49-F238E27FC236}">
                <a16:creationId xmlns:a16="http://schemas.microsoft.com/office/drawing/2014/main" id="{BC7AFE3D-6405-E99B-4703-1E98EEE385DF}"/>
              </a:ext>
            </a:extLst>
          </p:cNvPr>
          <p:cNvPicPr>
            <a:picLocks noChangeAspect="1"/>
          </p:cNvPicPr>
          <p:nvPr/>
        </p:nvPicPr>
        <p:blipFill>
          <a:blip r:embed="rId21"/>
          <a:stretch>
            <a:fillRect/>
          </a:stretch>
        </p:blipFill>
        <p:spPr>
          <a:xfrm>
            <a:off x="4084728" y="2897597"/>
            <a:ext cx="571400" cy="571400"/>
          </a:xfrm>
          <a:prstGeom prst="rect">
            <a:avLst/>
          </a:prstGeom>
        </p:spPr>
      </p:pic>
      <p:pic>
        <p:nvPicPr>
          <p:cNvPr id="3" name="Graphic 2">
            <a:extLst>
              <a:ext uri="{FF2B5EF4-FFF2-40B4-BE49-F238E27FC236}">
                <a16:creationId xmlns:a16="http://schemas.microsoft.com/office/drawing/2014/main" id="{00801C4C-6407-D671-2A64-3DA7E36949F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26427" y="4387280"/>
            <a:ext cx="381000" cy="279400"/>
          </a:xfrm>
          <a:prstGeom prst="rect">
            <a:avLst/>
          </a:prstGeom>
        </p:spPr>
      </p:pic>
      <p:sp>
        <p:nvSpPr>
          <p:cNvPr id="6" name="Rounded Rectangle 5">
            <a:extLst>
              <a:ext uri="{FF2B5EF4-FFF2-40B4-BE49-F238E27FC236}">
                <a16:creationId xmlns:a16="http://schemas.microsoft.com/office/drawing/2014/main" id="{66DD07EC-197B-9ED7-CA7A-A631C449061A}"/>
              </a:ext>
            </a:extLst>
          </p:cNvPr>
          <p:cNvSpPr/>
          <p:nvPr/>
        </p:nvSpPr>
        <p:spPr>
          <a:xfrm>
            <a:off x="5932648" y="412156"/>
            <a:ext cx="2877160" cy="450366"/>
          </a:xfrm>
          <a:prstGeom prst="roundRect">
            <a:avLst>
              <a:gd name="adj" fmla="val 50000"/>
            </a:avLst>
          </a:prstGeom>
          <a:solidFill>
            <a:schemeClr val="accent3"/>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err="1">
                <a:solidFill>
                  <a:srgbClr val="1E625A"/>
                </a:solidFill>
              </a:rPr>
              <a:t>brandguide.made</a:t>
            </a:r>
            <a:r>
              <a:rPr lang="en-GB" sz="1400" dirty="0">
                <a:solidFill>
                  <a:srgbClr val="1E625A"/>
                </a:solidFill>
              </a:rPr>
              <a:t>-by-</a:t>
            </a:r>
            <a:r>
              <a:rPr lang="en-GB" sz="1400" dirty="0" err="1">
                <a:solidFill>
                  <a:srgbClr val="1E625A"/>
                </a:solidFill>
              </a:rPr>
              <a:t>us.be</a:t>
            </a:r>
            <a:r>
              <a:rPr lang="en-GB" sz="1400" dirty="0">
                <a:solidFill>
                  <a:srgbClr val="1E625A"/>
                </a:solidFill>
              </a:rPr>
              <a:t>/us/</a:t>
            </a:r>
          </a:p>
        </p:txBody>
      </p:sp>
      <p:sp>
        <p:nvSpPr>
          <p:cNvPr id="8" name="Rounded Rectangle 7">
            <a:extLst>
              <a:ext uri="{FF2B5EF4-FFF2-40B4-BE49-F238E27FC236}">
                <a16:creationId xmlns:a16="http://schemas.microsoft.com/office/drawing/2014/main" id="{DBCCDFB3-737C-5B10-17FF-1F5871266DBE}"/>
              </a:ext>
            </a:extLst>
          </p:cNvPr>
          <p:cNvSpPr/>
          <p:nvPr/>
        </p:nvSpPr>
        <p:spPr>
          <a:xfrm>
            <a:off x="673177" y="983556"/>
            <a:ext cx="529103" cy="224234"/>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800" i="0" dirty="0">
                <a:solidFill>
                  <a:schemeClr val="tx1"/>
                </a:solidFill>
              </a:rPr>
              <a:t>Shapes</a:t>
            </a:r>
          </a:p>
        </p:txBody>
      </p:sp>
      <p:sp>
        <p:nvSpPr>
          <p:cNvPr id="11" name="Rounded Rectangle 10">
            <a:extLst>
              <a:ext uri="{FF2B5EF4-FFF2-40B4-BE49-F238E27FC236}">
                <a16:creationId xmlns:a16="http://schemas.microsoft.com/office/drawing/2014/main" id="{834506A0-ED39-E67F-E99A-1EE3B43B0774}"/>
              </a:ext>
            </a:extLst>
          </p:cNvPr>
          <p:cNvSpPr/>
          <p:nvPr/>
        </p:nvSpPr>
        <p:spPr>
          <a:xfrm>
            <a:off x="726427" y="2562851"/>
            <a:ext cx="422604" cy="224234"/>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800" i="0" dirty="0">
                <a:solidFill>
                  <a:schemeClr val="tx1"/>
                </a:solidFill>
              </a:rPr>
              <a:t>Logo</a:t>
            </a:r>
          </a:p>
        </p:txBody>
      </p:sp>
      <p:cxnSp>
        <p:nvCxnSpPr>
          <p:cNvPr id="13" name="Straight Connector 12">
            <a:extLst>
              <a:ext uri="{FF2B5EF4-FFF2-40B4-BE49-F238E27FC236}">
                <a16:creationId xmlns:a16="http://schemas.microsoft.com/office/drawing/2014/main" id="{2D1325BF-D307-7217-CDC8-A3D5E2079D2A}"/>
              </a:ext>
            </a:extLst>
          </p:cNvPr>
          <p:cNvCxnSpPr/>
          <p:nvPr/>
        </p:nvCxnSpPr>
        <p:spPr>
          <a:xfrm>
            <a:off x="628650" y="2368848"/>
            <a:ext cx="8226915" cy="0"/>
          </a:xfrm>
          <a:prstGeom prst="line">
            <a:avLst/>
          </a:prstGeom>
          <a:ln w="6350">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02A7B4C-6AFA-ACC3-EF80-ED03BC92C075}"/>
              </a:ext>
            </a:extLst>
          </p:cNvPr>
          <p:cNvCxnSpPr/>
          <p:nvPr/>
        </p:nvCxnSpPr>
        <p:spPr>
          <a:xfrm>
            <a:off x="628650" y="3747705"/>
            <a:ext cx="8226915" cy="0"/>
          </a:xfrm>
          <a:prstGeom prst="line">
            <a:avLst/>
          </a:prstGeom>
          <a:ln w="6350">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172E3600-3F45-3EC9-CB54-7B38ED7627FB}"/>
              </a:ext>
            </a:extLst>
          </p:cNvPr>
          <p:cNvSpPr/>
          <p:nvPr/>
        </p:nvSpPr>
        <p:spPr>
          <a:xfrm>
            <a:off x="709348" y="3948965"/>
            <a:ext cx="456762" cy="224234"/>
          </a:xfrm>
          <a:prstGeom prst="roundRect">
            <a:avLst>
              <a:gd name="adj" fmla="val 50000"/>
            </a:avLst>
          </a:prstGeom>
          <a:solidFill>
            <a:schemeClr val="bg1"/>
          </a:solidFill>
          <a:ln w="3175">
            <a:solidFill>
              <a:schemeClr val="tx1">
                <a:lumMod val="75000"/>
                <a:lumOff val="2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800" i="0" dirty="0">
                <a:solidFill>
                  <a:schemeClr val="tx1"/>
                </a:solidFill>
              </a:rPr>
              <a:t>Other</a:t>
            </a:r>
          </a:p>
        </p:txBody>
      </p:sp>
    </p:spTree>
    <p:extLst>
      <p:ext uri="{BB962C8B-B14F-4D97-AF65-F5344CB8AC3E}">
        <p14:creationId xmlns:p14="http://schemas.microsoft.com/office/powerpoint/2010/main" val="2299921569"/>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CA7D-99E2-1897-0B0D-ABC941B3DE1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991F416-3416-583B-2F50-2A0C76DCDC8B}"/>
              </a:ext>
            </a:extLst>
          </p:cNvPr>
          <p:cNvSpPr>
            <a:spLocks noGrp="1"/>
          </p:cNvSpPr>
          <p:nvPr>
            <p:ph idx="1"/>
          </p:nvPr>
        </p:nvSpPr>
        <p:spPr/>
        <p:txBody>
          <a:bodyPr/>
          <a:lstStyle/>
          <a:p>
            <a:r>
              <a:rPr lang="en-GB" dirty="0" err="1"/>
              <a:t>Een</a:t>
            </a:r>
            <a:r>
              <a:rPr lang="en-GB" dirty="0"/>
              <a:t> skip links-button </a:t>
            </a:r>
            <a:r>
              <a:rPr lang="en-GB" dirty="0" err="1"/>
              <a:t>helpt</a:t>
            </a:r>
            <a:r>
              <a:rPr lang="en-GB" dirty="0"/>
              <a:t> </a:t>
            </a:r>
            <a:r>
              <a:rPr lang="en-GB" dirty="0" err="1"/>
              <a:t>gebruikers</a:t>
            </a:r>
            <a:r>
              <a:rPr lang="en-GB" dirty="0"/>
              <a:t> om </a:t>
            </a:r>
            <a:r>
              <a:rPr lang="en-GB" dirty="0" err="1"/>
              <a:t>inhoudsblokken</a:t>
            </a:r>
            <a:r>
              <a:rPr lang="en-GB" dirty="0"/>
              <a:t> over </a:t>
            </a:r>
            <a:r>
              <a:rPr lang="en-GB" dirty="0" err="1"/>
              <a:t>te</a:t>
            </a:r>
            <a:r>
              <a:rPr lang="en-GB" dirty="0"/>
              <a:t> </a:t>
            </a:r>
            <a:r>
              <a:rPr lang="en-GB" dirty="0" err="1"/>
              <a:t>slaan</a:t>
            </a:r>
            <a:r>
              <a:rPr lang="en-GB" dirty="0"/>
              <a:t> </a:t>
            </a:r>
            <a:r>
              <a:rPr lang="en-GB" dirty="0" err="1"/>
              <a:t>waar</a:t>
            </a:r>
            <a:r>
              <a:rPr lang="en-GB" dirty="0"/>
              <a:t> ze </a:t>
            </a:r>
            <a:r>
              <a:rPr lang="en-GB" dirty="0" err="1"/>
              <a:t>niet</a:t>
            </a:r>
            <a:r>
              <a:rPr lang="en-GB" dirty="0"/>
              <a:t> </a:t>
            </a:r>
            <a:r>
              <a:rPr lang="en-GB" dirty="0" err="1"/>
              <a:t>doorheen</a:t>
            </a:r>
            <a:r>
              <a:rPr lang="en-GB" dirty="0"/>
              <a:t> </a:t>
            </a:r>
            <a:r>
              <a:rPr lang="en-GB" dirty="0" err="1"/>
              <a:t>willen</a:t>
            </a:r>
            <a:r>
              <a:rPr lang="en-GB" dirty="0"/>
              <a:t> </a:t>
            </a:r>
            <a:r>
              <a:rPr lang="en-GB" dirty="0" err="1"/>
              <a:t>navigeren</a:t>
            </a:r>
            <a:r>
              <a:rPr lang="en-GB" dirty="0"/>
              <a:t>. </a:t>
            </a:r>
            <a:r>
              <a:rPr lang="en-GB" dirty="0" err="1"/>
              <a:t>Deze</a:t>
            </a:r>
            <a:r>
              <a:rPr lang="en-GB" dirty="0"/>
              <a:t> link </a:t>
            </a:r>
            <a:r>
              <a:rPr lang="en-GB" dirty="0" err="1"/>
              <a:t>staat</a:t>
            </a:r>
            <a:r>
              <a:rPr lang="en-GB" dirty="0"/>
              <a:t> </a:t>
            </a:r>
            <a:r>
              <a:rPr lang="en-GB" dirty="0" err="1"/>
              <a:t>aan</a:t>
            </a:r>
            <a:r>
              <a:rPr lang="en-GB" dirty="0"/>
              <a:t> het begin van de </a:t>
            </a:r>
            <a:r>
              <a:rPr lang="en-GB" dirty="0" err="1"/>
              <a:t>pagina</a:t>
            </a:r>
            <a:r>
              <a:rPr lang="en-GB" dirty="0"/>
              <a:t> </a:t>
            </a:r>
            <a:r>
              <a:rPr lang="en-GB" dirty="0" err="1"/>
              <a:t>en</a:t>
            </a:r>
            <a:r>
              <a:rPr lang="en-GB" dirty="0"/>
              <a:t> </a:t>
            </a:r>
            <a:r>
              <a:rPr lang="en-GB" dirty="0" err="1"/>
              <a:t>dient</a:t>
            </a:r>
            <a:r>
              <a:rPr lang="en-GB" dirty="0"/>
              <a:t> om via het </a:t>
            </a:r>
            <a:r>
              <a:rPr lang="en-GB" dirty="0" err="1"/>
              <a:t>toetsenbord</a:t>
            </a:r>
            <a:r>
              <a:rPr lang="en-GB" dirty="0"/>
              <a:t> </a:t>
            </a:r>
            <a:r>
              <a:rPr lang="en-GB" dirty="0" err="1"/>
              <a:t>een</a:t>
            </a:r>
            <a:r>
              <a:rPr lang="en-GB" dirty="0"/>
              <a:t> </a:t>
            </a:r>
            <a:r>
              <a:rPr lang="en-GB" dirty="0" err="1"/>
              <a:t>deel</a:t>
            </a:r>
            <a:r>
              <a:rPr lang="en-GB" dirty="0"/>
              <a:t> over </a:t>
            </a:r>
            <a:r>
              <a:rPr lang="en-GB" dirty="0" err="1"/>
              <a:t>te</a:t>
            </a:r>
            <a:r>
              <a:rPr lang="en-GB" dirty="0"/>
              <a:t> </a:t>
            </a:r>
            <a:r>
              <a:rPr lang="en-GB" dirty="0" err="1"/>
              <a:t>slaan</a:t>
            </a:r>
            <a:r>
              <a:rPr lang="en-GB" dirty="0"/>
              <a:t> </a:t>
            </a:r>
            <a:r>
              <a:rPr lang="en-GB" dirty="0" err="1"/>
              <a:t>en</a:t>
            </a:r>
            <a:r>
              <a:rPr lang="en-GB" dirty="0"/>
              <a:t> </a:t>
            </a:r>
            <a:r>
              <a:rPr lang="en-GB" dirty="0" err="1"/>
              <a:t>naar</a:t>
            </a:r>
            <a:r>
              <a:rPr lang="en-GB" dirty="0"/>
              <a:t> de </a:t>
            </a:r>
            <a:r>
              <a:rPr lang="en-GB" dirty="0" err="1"/>
              <a:t>belangrijkste</a:t>
            </a:r>
            <a:r>
              <a:rPr lang="en-GB" dirty="0"/>
              <a:t> </a:t>
            </a:r>
            <a:r>
              <a:rPr lang="en-GB" dirty="0" err="1"/>
              <a:t>inhoud</a:t>
            </a:r>
            <a:r>
              <a:rPr lang="en-GB" dirty="0"/>
              <a:t> op de </a:t>
            </a:r>
            <a:r>
              <a:rPr lang="en-GB" dirty="0" err="1"/>
              <a:t>pagina</a:t>
            </a:r>
            <a:r>
              <a:rPr lang="en-GB" dirty="0"/>
              <a:t> </a:t>
            </a:r>
            <a:r>
              <a:rPr lang="en-GB" dirty="0" err="1"/>
              <a:t>te</a:t>
            </a:r>
            <a:r>
              <a:rPr lang="en-GB" dirty="0"/>
              <a:t> </a:t>
            </a:r>
            <a:r>
              <a:rPr lang="en-GB" dirty="0" err="1"/>
              <a:t>gaan</a:t>
            </a:r>
            <a:r>
              <a:rPr lang="en-GB" dirty="0"/>
              <a:t>.</a:t>
            </a:r>
          </a:p>
          <a:p>
            <a:r>
              <a:rPr lang="en-GB" dirty="0" err="1"/>
              <a:t>Terugkerende</a:t>
            </a:r>
            <a:r>
              <a:rPr lang="en-GB" dirty="0"/>
              <a:t> </a:t>
            </a:r>
            <a:r>
              <a:rPr lang="en-GB" dirty="0" err="1"/>
              <a:t>blokken</a:t>
            </a:r>
            <a:r>
              <a:rPr lang="en-GB" dirty="0"/>
              <a:t> </a:t>
            </a:r>
            <a:r>
              <a:rPr lang="en-GB" dirty="0" err="1"/>
              <a:t>overslaan</a:t>
            </a:r>
            <a:r>
              <a:rPr lang="en-GB" dirty="0"/>
              <a:t> (</a:t>
            </a:r>
            <a:r>
              <a:rPr lang="en-GB" dirty="0" err="1"/>
              <a:t>bijvoorbeeld</a:t>
            </a:r>
            <a:r>
              <a:rPr lang="en-GB" dirty="0"/>
              <a:t> </a:t>
            </a:r>
            <a:r>
              <a:rPr lang="en-GB" dirty="0" err="1"/>
              <a:t>navigatie</a:t>
            </a:r>
            <a:r>
              <a:rPr lang="en-GB" dirty="0"/>
              <a:t>)</a:t>
            </a:r>
          </a:p>
          <a:p>
            <a:r>
              <a:rPr lang="en-GB" dirty="0"/>
              <a:t>Kan </a:t>
            </a:r>
            <a:r>
              <a:rPr lang="en-GB" dirty="0" err="1"/>
              <a:t>worden</a:t>
            </a:r>
            <a:r>
              <a:rPr lang="en-GB" dirty="0"/>
              <a:t> </a:t>
            </a:r>
            <a:r>
              <a:rPr lang="en-GB" dirty="0" err="1"/>
              <a:t>verborgen</a:t>
            </a:r>
            <a:r>
              <a:rPr lang="en-GB" dirty="0"/>
              <a:t> </a:t>
            </a:r>
            <a:r>
              <a:rPr lang="en-GB" dirty="0" err="1"/>
              <a:t>totdat</a:t>
            </a:r>
            <a:r>
              <a:rPr lang="en-GB" dirty="0"/>
              <a:t> men met het </a:t>
            </a:r>
            <a:r>
              <a:rPr lang="en-GB" dirty="0" err="1"/>
              <a:t>toetsenbord</a:t>
            </a:r>
            <a:r>
              <a:rPr lang="en-GB" dirty="0"/>
              <a:t> </a:t>
            </a:r>
            <a:r>
              <a:rPr lang="en-GB" dirty="0" err="1"/>
              <a:t>wordt</a:t>
            </a:r>
            <a:r>
              <a:rPr lang="en-GB" dirty="0"/>
              <a:t> </a:t>
            </a:r>
            <a:r>
              <a:rPr lang="en-GB" dirty="0" err="1"/>
              <a:t>gewerkt</a:t>
            </a:r>
            <a:r>
              <a:rPr lang="en-GB" dirty="0"/>
              <a:t> (focus)</a:t>
            </a:r>
          </a:p>
        </p:txBody>
      </p:sp>
      <p:sp>
        <p:nvSpPr>
          <p:cNvPr id="2" name="Title 1">
            <a:extLst>
              <a:ext uri="{FF2B5EF4-FFF2-40B4-BE49-F238E27FC236}">
                <a16:creationId xmlns:a16="http://schemas.microsoft.com/office/drawing/2014/main" id="{E1BD57FD-CA46-8508-82B3-1EA37EC5D87B}"/>
              </a:ext>
            </a:extLst>
          </p:cNvPr>
          <p:cNvSpPr>
            <a:spLocks noGrp="1"/>
          </p:cNvSpPr>
          <p:nvPr>
            <p:ph type="title"/>
          </p:nvPr>
        </p:nvSpPr>
        <p:spPr/>
        <p:txBody>
          <a:bodyPr/>
          <a:lstStyle/>
          <a:p>
            <a:r>
              <a:rPr lang="en-GB" dirty="0"/>
              <a:t>Skip links</a:t>
            </a:r>
          </a:p>
        </p:txBody>
      </p:sp>
      <p:sp>
        <p:nvSpPr>
          <p:cNvPr id="6" name="Text Placeholder 5">
            <a:extLst>
              <a:ext uri="{FF2B5EF4-FFF2-40B4-BE49-F238E27FC236}">
                <a16:creationId xmlns:a16="http://schemas.microsoft.com/office/drawing/2014/main" id="{3A625E6E-173E-B209-1215-87927B5FC8B6}"/>
              </a:ext>
            </a:extLst>
          </p:cNvPr>
          <p:cNvSpPr>
            <a:spLocks noGrp="1"/>
          </p:cNvSpPr>
          <p:nvPr>
            <p:ph type="body" sz="quarter" idx="19"/>
          </p:nvPr>
        </p:nvSpPr>
        <p:spPr/>
        <p:txBody>
          <a:bodyPr/>
          <a:lstStyle/>
          <a:p>
            <a:endParaRPr lang="nl-NL"/>
          </a:p>
        </p:txBody>
      </p:sp>
      <p:sp>
        <p:nvSpPr>
          <p:cNvPr id="4" name="Rounded Rectangle 3">
            <a:extLst>
              <a:ext uri="{FF2B5EF4-FFF2-40B4-BE49-F238E27FC236}">
                <a16:creationId xmlns:a16="http://schemas.microsoft.com/office/drawing/2014/main" id="{DFFB9F08-2557-F292-041F-4390143B94C8}"/>
              </a:ext>
            </a:extLst>
          </p:cNvPr>
          <p:cNvSpPr/>
          <p:nvPr/>
        </p:nvSpPr>
        <p:spPr>
          <a:xfrm>
            <a:off x="7653118" y="642817"/>
            <a:ext cx="1092705"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a:solidFill>
                  <a:schemeClr val="tx1"/>
                </a:solidFill>
                <a:latin typeface="Aptos SemiBold" panose="020B0004020202020204" pitchFamily="34" charset="0"/>
              </a:rPr>
              <a:t>Wat &amp; </a:t>
            </a:r>
            <a:r>
              <a:rPr lang="en-GB" sz="1050" i="0" dirty="0" err="1">
                <a:solidFill>
                  <a:schemeClr val="tx1"/>
                </a:solidFill>
                <a:latin typeface="Aptos SemiBold" panose="020B0004020202020204" pitchFamily="34" charset="0"/>
              </a:rPr>
              <a:t>waarom</a:t>
            </a:r>
            <a:endParaRPr lang="en-GB" sz="1050" i="0" dirty="0">
              <a:solidFill>
                <a:schemeClr val="tx1"/>
              </a:solidFill>
              <a:latin typeface="Aptos SemiBold" panose="020B0004020202020204" pitchFamily="34" charset="0"/>
            </a:endParaRPr>
          </a:p>
        </p:txBody>
      </p:sp>
      <p:pic>
        <p:nvPicPr>
          <p:cNvPr id="3" name="Google Shape;463;g2ee60cce410_0_145">
            <a:extLst>
              <a:ext uri="{FF2B5EF4-FFF2-40B4-BE49-F238E27FC236}">
                <a16:creationId xmlns:a16="http://schemas.microsoft.com/office/drawing/2014/main" id="{219E110E-9B31-3314-8D34-1E82F2457CC5}"/>
              </a:ext>
            </a:extLst>
          </p:cNvPr>
          <p:cNvPicPr preferRelativeResize="0"/>
          <p:nvPr/>
        </p:nvPicPr>
        <p:blipFill>
          <a:blip r:embed="rId2">
            <a:alphaModFix/>
          </a:blip>
          <a:srcRect b="46470"/>
          <a:stretch/>
        </p:blipFill>
        <p:spPr>
          <a:xfrm>
            <a:off x="913145" y="3173444"/>
            <a:ext cx="7070577" cy="1970055"/>
          </a:xfrm>
          <a:prstGeom prst="rect">
            <a:avLst/>
          </a:prstGeom>
          <a:noFill/>
          <a:ln>
            <a:noFill/>
          </a:ln>
        </p:spPr>
      </p:pic>
      <p:pic>
        <p:nvPicPr>
          <p:cNvPr id="7" name="Graphic 6">
            <a:extLst>
              <a:ext uri="{FF2B5EF4-FFF2-40B4-BE49-F238E27FC236}">
                <a16:creationId xmlns:a16="http://schemas.microsoft.com/office/drawing/2014/main" id="{2F5DD83A-F0D4-3B80-B829-476CCA9FC7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5351" y="642230"/>
            <a:ext cx="341610" cy="341610"/>
          </a:xfrm>
          <a:prstGeom prst="rect">
            <a:avLst/>
          </a:prstGeom>
        </p:spPr>
      </p:pic>
    </p:spTree>
    <p:extLst>
      <p:ext uri="{BB962C8B-B14F-4D97-AF65-F5344CB8AC3E}">
        <p14:creationId xmlns:p14="http://schemas.microsoft.com/office/powerpoint/2010/main" val="393254771"/>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80F5-6D65-0E59-C1E6-7EE25A0D1FB0}"/>
              </a:ext>
            </a:extLst>
          </p:cNvPr>
          <p:cNvSpPr>
            <a:spLocks noGrp="1"/>
          </p:cNvSpPr>
          <p:nvPr>
            <p:ph type="title"/>
          </p:nvPr>
        </p:nvSpPr>
        <p:spPr/>
        <p:txBody>
          <a:bodyPr/>
          <a:lstStyle/>
          <a:p>
            <a:r>
              <a:rPr lang="nl-NL" dirty="0"/>
              <a:t>Navigatie: focus &amp; </a:t>
            </a:r>
            <a:r>
              <a:rPr lang="nl-NL" dirty="0" err="1"/>
              <a:t>hover-states</a:t>
            </a:r>
            <a:endParaRPr lang="nl-NL" dirty="0"/>
          </a:p>
        </p:txBody>
      </p:sp>
      <p:sp>
        <p:nvSpPr>
          <p:cNvPr id="3" name="Content Placeholder 2">
            <a:extLst>
              <a:ext uri="{FF2B5EF4-FFF2-40B4-BE49-F238E27FC236}">
                <a16:creationId xmlns:a16="http://schemas.microsoft.com/office/drawing/2014/main" id="{8FC1EC2E-044D-14B0-D5E7-7E5E89F10FA6}"/>
              </a:ext>
            </a:extLst>
          </p:cNvPr>
          <p:cNvSpPr>
            <a:spLocks noGrp="1"/>
          </p:cNvSpPr>
          <p:nvPr>
            <p:ph idx="1"/>
          </p:nvPr>
        </p:nvSpPr>
        <p:spPr/>
        <p:txBody>
          <a:bodyPr/>
          <a:lstStyle/>
          <a:p>
            <a:r>
              <a:rPr lang="nl-NL" dirty="0"/>
              <a:t>Duidelijke visuele aanwijzingen over waar een </a:t>
            </a:r>
            <a:r>
              <a:rPr lang="nl-NL" dirty="0" err="1"/>
              <a:t>hover</a:t>
            </a:r>
            <a:r>
              <a:rPr lang="nl-NL" dirty="0"/>
              <a:t>-state inhoud </a:t>
            </a:r>
            <a:r>
              <a:rPr lang="nl-NL" dirty="0" err="1"/>
              <a:t>triggert</a:t>
            </a:r>
            <a:endParaRPr lang="nl-NL" dirty="0"/>
          </a:p>
          <a:p>
            <a:r>
              <a:rPr lang="nl-NL" dirty="0"/>
              <a:t>Als de </a:t>
            </a:r>
            <a:r>
              <a:rPr lang="nl-NL" dirty="0" err="1"/>
              <a:t>hover</a:t>
            </a:r>
            <a:r>
              <a:rPr lang="nl-NL" dirty="0"/>
              <a:t>-state belangrijke informatie of functionaliteiten </a:t>
            </a:r>
            <a:r>
              <a:rPr lang="nl-NL" dirty="0" err="1"/>
              <a:t>triggert</a:t>
            </a:r>
            <a:r>
              <a:rPr lang="nl-NL" dirty="0"/>
              <a:t>, zorg er dan voor dat er een toetsenbordtoegankelijke alternatieve manier is om toegang te krijgen tot die informatie of functionaliteit. Als de </a:t>
            </a:r>
            <a:r>
              <a:rPr lang="nl-NL" dirty="0" err="1"/>
              <a:t>hover</a:t>
            </a:r>
            <a:r>
              <a:rPr lang="nl-NL" dirty="0"/>
              <a:t>-state bijvoorbeeld een submenu onthult, moet er ook een manier zijn om dat menu met het toetsenbord te openen.</a:t>
            </a:r>
          </a:p>
          <a:p>
            <a:r>
              <a:rPr lang="nl-NL" dirty="0"/>
              <a:t>Duidelijke focusstate (</a:t>
            </a:r>
            <a:r>
              <a:rPr lang="nl-NL" dirty="0" err="1"/>
              <a:t>outlines</a:t>
            </a:r>
            <a:r>
              <a:rPr lang="nl-NL" dirty="0"/>
              <a:t>,..) bij gebruik van een toetsenbord om te navigeren.</a:t>
            </a:r>
          </a:p>
        </p:txBody>
      </p:sp>
      <p:sp>
        <p:nvSpPr>
          <p:cNvPr id="7" name="Picture Placeholder 6">
            <a:extLst>
              <a:ext uri="{FF2B5EF4-FFF2-40B4-BE49-F238E27FC236}">
                <a16:creationId xmlns:a16="http://schemas.microsoft.com/office/drawing/2014/main" id="{53B675C3-659C-807B-B79D-4B81CD56D46F}"/>
              </a:ext>
            </a:extLst>
          </p:cNvPr>
          <p:cNvSpPr>
            <a:spLocks noGrp="1"/>
          </p:cNvSpPr>
          <p:nvPr>
            <p:ph type="pic" sz="quarter" idx="11"/>
          </p:nvPr>
        </p:nvSpPr>
        <p:spPr/>
        <p:txBody>
          <a:bodyPr/>
          <a:lstStyle/>
          <a:p>
            <a:endParaRPr lang="nl-NL"/>
          </a:p>
        </p:txBody>
      </p:sp>
      <p:sp>
        <p:nvSpPr>
          <p:cNvPr id="6" name="Text Placeholder 5">
            <a:extLst>
              <a:ext uri="{FF2B5EF4-FFF2-40B4-BE49-F238E27FC236}">
                <a16:creationId xmlns:a16="http://schemas.microsoft.com/office/drawing/2014/main" id="{5ADB6CD5-3B49-F825-8CDE-40993FAB5CF0}"/>
              </a:ext>
            </a:extLst>
          </p:cNvPr>
          <p:cNvSpPr>
            <a:spLocks noGrp="1"/>
          </p:cNvSpPr>
          <p:nvPr>
            <p:ph type="body" sz="quarter" idx="10"/>
          </p:nvPr>
        </p:nvSpPr>
        <p:spPr/>
        <p:txBody>
          <a:bodyPr/>
          <a:lstStyle/>
          <a:p>
            <a:endParaRPr lang="nl-NL"/>
          </a:p>
        </p:txBody>
      </p:sp>
      <p:pic>
        <p:nvPicPr>
          <p:cNvPr id="8" name="Graphic 7">
            <a:extLst>
              <a:ext uri="{FF2B5EF4-FFF2-40B4-BE49-F238E27FC236}">
                <a16:creationId xmlns:a16="http://schemas.microsoft.com/office/drawing/2014/main" id="{97F15B11-4E65-CBEA-D8FA-1AB9626803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7736" y="662029"/>
            <a:ext cx="494264" cy="494264"/>
          </a:xfrm>
          <a:prstGeom prst="rect">
            <a:avLst/>
          </a:prstGeom>
        </p:spPr>
      </p:pic>
    </p:spTree>
    <p:extLst>
      <p:ext uri="{BB962C8B-B14F-4D97-AF65-F5344CB8AC3E}">
        <p14:creationId xmlns:p14="http://schemas.microsoft.com/office/powerpoint/2010/main" val="566988184"/>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5F96E-2F40-83F0-CEEE-A1F5BA6C1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2E0C2-D7ED-6E9F-F47F-FC5C9B730396}"/>
              </a:ext>
            </a:extLst>
          </p:cNvPr>
          <p:cNvSpPr>
            <a:spLocks noGrp="1"/>
          </p:cNvSpPr>
          <p:nvPr>
            <p:ph type="title"/>
          </p:nvPr>
        </p:nvSpPr>
        <p:spPr/>
        <p:txBody>
          <a:bodyPr/>
          <a:lstStyle/>
          <a:p>
            <a:r>
              <a:rPr lang="nl-NL" dirty="0"/>
              <a:t>Animaties</a:t>
            </a:r>
          </a:p>
        </p:txBody>
      </p:sp>
      <p:sp>
        <p:nvSpPr>
          <p:cNvPr id="3" name="Content Placeholder 2">
            <a:extLst>
              <a:ext uri="{FF2B5EF4-FFF2-40B4-BE49-F238E27FC236}">
                <a16:creationId xmlns:a16="http://schemas.microsoft.com/office/drawing/2014/main" id="{D1F37040-6803-E070-F46F-3E716C0941F1}"/>
              </a:ext>
            </a:extLst>
          </p:cNvPr>
          <p:cNvSpPr>
            <a:spLocks noGrp="1"/>
          </p:cNvSpPr>
          <p:nvPr>
            <p:ph idx="1"/>
          </p:nvPr>
        </p:nvSpPr>
        <p:spPr/>
        <p:txBody>
          <a:bodyPr/>
          <a:lstStyle/>
          <a:p>
            <a:r>
              <a:rPr lang="nl-NL" dirty="0"/>
              <a:t>Sommige mensen zijn gevoelig voor flitsen, flikkeringen, snelle bewegingen (soorten epilepsie)</a:t>
            </a:r>
          </a:p>
          <a:p>
            <a:r>
              <a:rPr lang="nl-NL" dirty="0"/>
              <a:t>Knipperende animaties, snelle overgangen tussen lichte en donkere achtergrondkleuren</a:t>
            </a:r>
          </a:p>
          <a:p>
            <a:r>
              <a:rPr lang="nl-NL" dirty="0"/>
              <a:t>Laat de gebruiker de inhoud controleren</a:t>
            </a:r>
          </a:p>
          <a:p>
            <a:r>
              <a:rPr lang="nl-NL" dirty="0"/>
              <a:t>Optie om niet-essentiële </a:t>
            </a:r>
            <a:r>
              <a:rPr lang="nl-NL" dirty="0" err="1"/>
              <a:t>beweginen</a:t>
            </a:r>
            <a:r>
              <a:rPr lang="nl-NL" dirty="0"/>
              <a:t> te pauzeren, stoppen of verbergen voor: (A)</a:t>
            </a:r>
          </a:p>
          <a:p>
            <a:pPr lvl="1"/>
            <a:r>
              <a:rPr lang="nl-NL" dirty="0"/>
              <a:t>Knipperen/flitsen</a:t>
            </a:r>
          </a:p>
          <a:p>
            <a:pPr lvl="1"/>
            <a:r>
              <a:rPr lang="nl-NL" dirty="0"/>
              <a:t>Animatie die automatisch starten of langer dan 5 sec duren</a:t>
            </a:r>
          </a:p>
          <a:p>
            <a:r>
              <a:rPr lang="nl-NL" dirty="0"/>
              <a:t>Animaties die wordt geactiveerd door interactie, kan worden uitgeschakeld, tenzij het essentieel is voor de functionaliteit of de informatie die wordt overgebracht.</a:t>
            </a:r>
          </a:p>
        </p:txBody>
      </p:sp>
      <p:sp>
        <p:nvSpPr>
          <p:cNvPr id="4" name="Text Placeholder 3">
            <a:extLst>
              <a:ext uri="{FF2B5EF4-FFF2-40B4-BE49-F238E27FC236}">
                <a16:creationId xmlns:a16="http://schemas.microsoft.com/office/drawing/2014/main" id="{BD3DB799-D7D9-0460-57DB-079BA3C8BBD3}"/>
              </a:ext>
            </a:extLst>
          </p:cNvPr>
          <p:cNvSpPr>
            <a:spLocks noGrp="1"/>
          </p:cNvSpPr>
          <p:nvPr>
            <p:ph type="body" sz="quarter" idx="11"/>
          </p:nvPr>
        </p:nvSpPr>
        <p:spPr/>
        <p:txBody>
          <a:bodyPr/>
          <a:lstStyle/>
          <a:p>
            <a:endParaRPr lang="nl-NL" dirty="0"/>
          </a:p>
        </p:txBody>
      </p:sp>
      <p:sp>
        <p:nvSpPr>
          <p:cNvPr id="5" name="Rounded Rectangle 4">
            <a:extLst>
              <a:ext uri="{FF2B5EF4-FFF2-40B4-BE49-F238E27FC236}">
                <a16:creationId xmlns:a16="http://schemas.microsoft.com/office/drawing/2014/main" id="{F89018EA-F0F2-B49D-2AA0-D851C83BF664}"/>
              </a:ext>
            </a:extLst>
          </p:cNvPr>
          <p:cNvSpPr/>
          <p:nvPr/>
        </p:nvSpPr>
        <p:spPr>
          <a:xfrm>
            <a:off x="7653118" y="642817"/>
            <a:ext cx="1092705" cy="278333"/>
          </a:xfrm>
          <a:prstGeom prst="roundRect">
            <a:avLst>
              <a:gd name="adj" fmla="val 50000"/>
            </a:avLst>
          </a:prstGeom>
          <a:solidFill>
            <a:schemeClr val="bg1"/>
          </a:solidFill>
          <a:ln>
            <a:solidFill>
              <a:schemeClr val="bg1">
                <a:lumMod val="95000"/>
              </a:schemeClr>
            </a:solid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r"/>
            <a:r>
              <a:rPr lang="en-GB" sz="1050" i="0" dirty="0">
                <a:solidFill>
                  <a:schemeClr val="tx1"/>
                </a:solidFill>
                <a:latin typeface="Aptos SemiBold" panose="020B0004020202020204" pitchFamily="34" charset="0"/>
              </a:rPr>
              <a:t>Wat &amp; </a:t>
            </a:r>
            <a:r>
              <a:rPr lang="en-GB" sz="1050" i="0" dirty="0" err="1">
                <a:solidFill>
                  <a:schemeClr val="tx1"/>
                </a:solidFill>
                <a:latin typeface="Aptos SemiBold" panose="020B0004020202020204" pitchFamily="34" charset="0"/>
              </a:rPr>
              <a:t>waarom</a:t>
            </a:r>
            <a:endParaRPr lang="en-GB" sz="1050" i="0" dirty="0">
              <a:solidFill>
                <a:schemeClr val="tx1"/>
              </a:solidFill>
              <a:latin typeface="Aptos SemiBold" panose="020B0004020202020204" pitchFamily="34" charset="0"/>
            </a:endParaRPr>
          </a:p>
        </p:txBody>
      </p:sp>
      <p:pic>
        <p:nvPicPr>
          <p:cNvPr id="6" name="Graphic 5">
            <a:extLst>
              <a:ext uri="{FF2B5EF4-FFF2-40B4-BE49-F238E27FC236}">
                <a16:creationId xmlns:a16="http://schemas.microsoft.com/office/drawing/2014/main" id="{E44D4A24-9E4D-D666-1784-7BBC3AAA61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06" y="635450"/>
            <a:ext cx="571400" cy="571400"/>
          </a:xfrm>
          <a:prstGeom prst="rect">
            <a:avLst/>
          </a:prstGeom>
        </p:spPr>
      </p:pic>
    </p:spTree>
    <p:extLst>
      <p:ext uri="{BB962C8B-B14F-4D97-AF65-F5344CB8AC3E}">
        <p14:creationId xmlns:p14="http://schemas.microsoft.com/office/powerpoint/2010/main" val="2407696442"/>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BD70B47-057E-2FE9-ECDD-677E0A9B2AA6}"/>
              </a:ext>
            </a:extLst>
          </p:cNvPr>
          <p:cNvSpPr>
            <a:spLocks noGrp="1"/>
          </p:cNvSpPr>
          <p:nvPr>
            <p:ph type="body" sz="quarter" idx="12"/>
          </p:nvPr>
        </p:nvSpPr>
        <p:spPr/>
        <p:txBody>
          <a:bodyPr/>
          <a:lstStyle/>
          <a:p>
            <a:pPr marL="171450" indent="-171450">
              <a:lnSpc>
                <a:spcPct val="100000"/>
              </a:lnSpc>
              <a:buFont typeface="Arial" panose="020B0604020202020204" pitchFamily="34" charset="0"/>
              <a:buChar char="•"/>
            </a:pPr>
            <a:r>
              <a:rPr lang="nl-NL" dirty="0"/>
              <a:t>Testen van de website met schermlezers, toetsenbordnavigatie en andere </a:t>
            </a:r>
            <a:r>
              <a:rPr lang="nl-NL" dirty="0" err="1"/>
              <a:t>assistieve</a:t>
            </a:r>
            <a:r>
              <a:rPr lang="nl-NL" dirty="0"/>
              <a:t> technologieën om te beoordelen hoe goed de site functioneert voor gebruikers met beperkingen.</a:t>
            </a:r>
          </a:p>
          <a:p>
            <a:pPr marL="171450" indent="-171450">
              <a:lnSpc>
                <a:spcPct val="100000"/>
              </a:lnSpc>
              <a:buFont typeface="Arial" panose="020B0604020202020204" pitchFamily="34" charset="0"/>
              <a:buChar char="•"/>
            </a:pPr>
            <a:r>
              <a:rPr lang="nl-NL" dirty="0"/>
              <a:t>Evaluatie van de gebruiksvriendelijkheid en navigatie van de site om ervoor te zorgen dat alle gebruikers gemakkelijk toegang hebben tot de inhoud.</a:t>
            </a:r>
          </a:p>
        </p:txBody>
      </p:sp>
      <p:sp>
        <p:nvSpPr>
          <p:cNvPr id="13" name="Text Placeholder 12">
            <a:extLst>
              <a:ext uri="{FF2B5EF4-FFF2-40B4-BE49-F238E27FC236}">
                <a16:creationId xmlns:a16="http://schemas.microsoft.com/office/drawing/2014/main" id="{C0FE08CC-0424-FE3F-1296-D6CA49AD1482}"/>
              </a:ext>
            </a:extLst>
          </p:cNvPr>
          <p:cNvSpPr>
            <a:spLocks noGrp="1"/>
          </p:cNvSpPr>
          <p:nvPr>
            <p:ph type="body" sz="quarter" idx="13"/>
          </p:nvPr>
        </p:nvSpPr>
        <p:spPr/>
        <p:txBody>
          <a:bodyPr/>
          <a:lstStyle/>
          <a:p>
            <a:r>
              <a:rPr lang="nl-NL" dirty="0"/>
              <a:t>Analyse van gebruikerservaring</a:t>
            </a:r>
          </a:p>
        </p:txBody>
      </p:sp>
      <p:sp>
        <p:nvSpPr>
          <p:cNvPr id="14" name="Text Placeholder 13">
            <a:extLst>
              <a:ext uri="{FF2B5EF4-FFF2-40B4-BE49-F238E27FC236}">
                <a16:creationId xmlns:a16="http://schemas.microsoft.com/office/drawing/2014/main" id="{F9D95F6F-D307-C3AE-3615-3316A5DE7BA0}"/>
              </a:ext>
            </a:extLst>
          </p:cNvPr>
          <p:cNvSpPr>
            <a:spLocks noGrp="1"/>
          </p:cNvSpPr>
          <p:nvPr>
            <p:ph type="body" sz="quarter" idx="14"/>
          </p:nvPr>
        </p:nvSpPr>
        <p:spPr/>
        <p:txBody>
          <a:bodyPr/>
          <a:lstStyle/>
          <a:p>
            <a:pPr marL="171450" indent="-171450">
              <a:lnSpc>
                <a:spcPct val="100000"/>
              </a:lnSpc>
              <a:buFont typeface="Arial" panose="020B0604020202020204" pitchFamily="34" charset="0"/>
              <a:buChar char="•"/>
            </a:pPr>
            <a:r>
              <a:rPr lang="nl-NL" dirty="0"/>
              <a:t>Een gedetailleerd rapport dat de bevindingen van de audit samenvat, inclusief specifieke gebieden waar de website niet voldoet aan WCAG-richtlijnen.</a:t>
            </a:r>
          </a:p>
          <a:p>
            <a:pPr marL="171450" indent="-171450">
              <a:lnSpc>
                <a:spcPct val="100000"/>
              </a:lnSpc>
              <a:buFont typeface="Arial" panose="020B0604020202020204" pitchFamily="34" charset="0"/>
              <a:buChar char="•"/>
            </a:pPr>
            <a:r>
              <a:rPr lang="nl-NL" dirty="0"/>
              <a:t>Aanbevelingen voor verbeteringen en oplossingen om de toegankelijkheid van de website te verhogen.</a:t>
            </a:r>
          </a:p>
        </p:txBody>
      </p:sp>
      <p:sp>
        <p:nvSpPr>
          <p:cNvPr id="15" name="Text Placeholder 14">
            <a:extLst>
              <a:ext uri="{FF2B5EF4-FFF2-40B4-BE49-F238E27FC236}">
                <a16:creationId xmlns:a16="http://schemas.microsoft.com/office/drawing/2014/main" id="{06C46A2E-E19A-E2EF-BD82-A945BDF3855D}"/>
              </a:ext>
            </a:extLst>
          </p:cNvPr>
          <p:cNvSpPr>
            <a:spLocks noGrp="1"/>
          </p:cNvSpPr>
          <p:nvPr>
            <p:ph type="body" sz="quarter" idx="15"/>
          </p:nvPr>
        </p:nvSpPr>
        <p:spPr/>
        <p:txBody>
          <a:bodyPr/>
          <a:lstStyle/>
          <a:p>
            <a:r>
              <a:rPr lang="nl-NL" dirty="0"/>
              <a:t>Rapportage en aanbevelingen</a:t>
            </a:r>
          </a:p>
        </p:txBody>
      </p:sp>
      <p:sp>
        <p:nvSpPr>
          <p:cNvPr id="16" name="Text Placeholder 15">
            <a:extLst>
              <a:ext uri="{FF2B5EF4-FFF2-40B4-BE49-F238E27FC236}">
                <a16:creationId xmlns:a16="http://schemas.microsoft.com/office/drawing/2014/main" id="{548B33B9-840A-57BD-784A-09489619445F}"/>
              </a:ext>
            </a:extLst>
          </p:cNvPr>
          <p:cNvSpPr>
            <a:spLocks noGrp="1"/>
          </p:cNvSpPr>
          <p:nvPr>
            <p:ph type="body" sz="quarter" idx="16"/>
          </p:nvPr>
        </p:nvSpPr>
        <p:spPr/>
        <p:txBody>
          <a:bodyPr/>
          <a:lstStyle/>
          <a:p>
            <a:pPr marL="171450" indent="-171450">
              <a:lnSpc>
                <a:spcPct val="100000"/>
              </a:lnSpc>
              <a:buFont typeface="Arial" panose="020B0604020202020204" pitchFamily="34" charset="0"/>
              <a:buChar char="•"/>
            </a:pPr>
            <a:r>
              <a:rPr lang="nl-NL" dirty="0"/>
              <a:t>Het implementeren van de aanbevolen wijzigingen om de toegankelijkheid te verbeteren.</a:t>
            </a:r>
          </a:p>
          <a:p>
            <a:pPr marL="171450" indent="-171450">
              <a:lnSpc>
                <a:spcPct val="100000"/>
              </a:lnSpc>
              <a:buFont typeface="Arial" panose="020B0604020202020204" pitchFamily="34" charset="0"/>
              <a:buChar char="•"/>
            </a:pPr>
            <a:r>
              <a:rPr lang="nl-NL" dirty="0"/>
              <a:t>Na de implementatie een herbeoordeling uitvoeren om ervoor te zorgen dat de wijzigingen effectief zijn en de website nu voldoet aan de WCAG-standaarden.</a:t>
            </a:r>
          </a:p>
        </p:txBody>
      </p:sp>
      <p:sp>
        <p:nvSpPr>
          <p:cNvPr id="17" name="Text Placeholder 16">
            <a:extLst>
              <a:ext uri="{FF2B5EF4-FFF2-40B4-BE49-F238E27FC236}">
                <a16:creationId xmlns:a16="http://schemas.microsoft.com/office/drawing/2014/main" id="{B6419668-4E87-3E4B-76A4-1695B5D18795}"/>
              </a:ext>
            </a:extLst>
          </p:cNvPr>
          <p:cNvSpPr>
            <a:spLocks noGrp="1"/>
          </p:cNvSpPr>
          <p:nvPr>
            <p:ph type="body" sz="quarter" idx="17"/>
          </p:nvPr>
        </p:nvSpPr>
        <p:spPr/>
        <p:txBody>
          <a:bodyPr/>
          <a:lstStyle/>
          <a:p>
            <a:r>
              <a:rPr lang="nl-NL" dirty="0"/>
              <a:t>Implementatie en herbeoordeling</a:t>
            </a:r>
          </a:p>
        </p:txBody>
      </p:sp>
      <p:sp>
        <p:nvSpPr>
          <p:cNvPr id="10" name="Title 9">
            <a:extLst>
              <a:ext uri="{FF2B5EF4-FFF2-40B4-BE49-F238E27FC236}">
                <a16:creationId xmlns:a16="http://schemas.microsoft.com/office/drawing/2014/main" id="{5B2631A7-5709-E95E-C8FC-7FD162688636}"/>
              </a:ext>
            </a:extLst>
          </p:cNvPr>
          <p:cNvSpPr>
            <a:spLocks noGrp="1"/>
          </p:cNvSpPr>
          <p:nvPr>
            <p:ph type="title"/>
          </p:nvPr>
        </p:nvSpPr>
        <p:spPr/>
        <p:txBody>
          <a:bodyPr/>
          <a:lstStyle/>
          <a:p>
            <a:r>
              <a:rPr lang="nl-NL" dirty="0"/>
              <a:t>Next steps</a:t>
            </a:r>
          </a:p>
        </p:txBody>
      </p:sp>
      <p:sp>
        <p:nvSpPr>
          <p:cNvPr id="11" name="Text Placeholder 10">
            <a:extLst>
              <a:ext uri="{FF2B5EF4-FFF2-40B4-BE49-F238E27FC236}">
                <a16:creationId xmlns:a16="http://schemas.microsoft.com/office/drawing/2014/main" id="{CED4CA1D-8AE1-E348-7A65-06938963BDB0}"/>
              </a:ext>
            </a:extLst>
          </p:cNvPr>
          <p:cNvSpPr>
            <a:spLocks noGrp="1"/>
          </p:cNvSpPr>
          <p:nvPr>
            <p:ph type="body" sz="quarter" idx="18"/>
          </p:nvPr>
        </p:nvSpPr>
        <p:spPr/>
        <p:txBody>
          <a:bodyPr/>
          <a:lstStyle/>
          <a:p>
            <a:r>
              <a:rPr lang="nl-NL" dirty="0"/>
              <a:t>WCAG</a:t>
            </a:r>
          </a:p>
        </p:txBody>
      </p:sp>
      <p:sp>
        <p:nvSpPr>
          <p:cNvPr id="2" name="Text Placeholder 1">
            <a:extLst>
              <a:ext uri="{FF2B5EF4-FFF2-40B4-BE49-F238E27FC236}">
                <a16:creationId xmlns:a16="http://schemas.microsoft.com/office/drawing/2014/main" id="{B42490CD-F1A7-77D7-3AD4-3A5BC46136D8}"/>
              </a:ext>
            </a:extLst>
          </p:cNvPr>
          <p:cNvSpPr>
            <a:spLocks noGrp="1"/>
          </p:cNvSpPr>
          <p:nvPr>
            <p:ph type="body" sz="quarter" idx="10"/>
          </p:nvPr>
        </p:nvSpPr>
        <p:spPr/>
        <p:txBody>
          <a:bodyPr/>
          <a:lstStyle/>
          <a:p>
            <a:pPr marL="171450" indent="-171450">
              <a:lnSpc>
                <a:spcPct val="100000"/>
              </a:lnSpc>
              <a:buFont typeface="Arial" panose="020B0604020202020204" pitchFamily="34" charset="0"/>
              <a:buChar char="•"/>
            </a:pPr>
            <a:r>
              <a:rPr lang="nl-NL" dirty="0"/>
              <a:t>Controle van de website op basis van WCAG-richtlijnen, die zijn onderverdeeld in vier principes: waarneembaarheid, bedienbaarheid, begrijpelijkheid en robuustheid.</a:t>
            </a:r>
          </a:p>
          <a:p>
            <a:pPr marL="171450" indent="-171450">
              <a:lnSpc>
                <a:spcPct val="100000"/>
              </a:lnSpc>
              <a:buFont typeface="Arial" panose="020B0604020202020204" pitchFamily="34" charset="0"/>
              <a:buChar char="•"/>
            </a:pPr>
            <a:r>
              <a:rPr lang="nl-NL" dirty="0"/>
              <a:t>Gebruik van geautomatiseerde tools en handmatige evaluatie om te controleren of de inhoud toegankelijk is voor gebruikers met verschillende beperkingen (visueel, auditief, motorisch, cognitief, enz.).</a:t>
            </a:r>
          </a:p>
        </p:txBody>
      </p:sp>
      <p:sp>
        <p:nvSpPr>
          <p:cNvPr id="3" name="Text Placeholder 2">
            <a:extLst>
              <a:ext uri="{FF2B5EF4-FFF2-40B4-BE49-F238E27FC236}">
                <a16:creationId xmlns:a16="http://schemas.microsoft.com/office/drawing/2014/main" id="{2585D86C-0AE6-06B1-0550-19B35F9030D1}"/>
              </a:ext>
            </a:extLst>
          </p:cNvPr>
          <p:cNvSpPr>
            <a:spLocks noGrp="1"/>
          </p:cNvSpPr>
          <p:nvPr>
            <p:ph type="body" sz="quarter" idx="11"/>
          </p:nvPr>
        </p:nvSpPr>
        <p:spPr/>
        <p:txBody>
          <a:bodyPr/>
          <a:lstStyle/>
          <a:p>
            <a:r>
              <a:rPr lang="nl-NL" dirty="0"/>
              <a:t>Beoordeling van toegankelijkheid</a:t>
            </a:r>
          </a:p>
        </p:txBody>
      </p:sp>
    </p:spTree>
    <p:extLst>
      <p:ext uri="{BB962C8B-B14F-4D97-AF65-F5344CB8AC3E}">
        <p14:creationId xmlns:p14="http://schemas.microsoft.com/office/powerpoint/2010/main" val="2319127380"/>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9AFFF-7C4F-CFAC-6395-810E04A3B6EC}"/>
              </a:ext>
            </a:extLst>
          </p:cNvPr>
          <p:cNvSpPr>
            <a:spLocks noGrp="1"/>
          </p:cNvSpPr>
          <p:nvPr>
            <p:ph type="title"/>
          </p:nvPr>
        </p:nvSpPr>
        <p:spPr/>
        <p:txBody>
          <a:bodyPr/>
          <a:lstStyle/>
          <a:p>
            <a:r>
              <a:rPr lang="nl-NL" dirty="0" err="1"/>
              <a:t>AccessiBe</a:t>
            </a:r>
            <a:endParaRPr lang="nl-NL" dirty="0"/>
          </a:p>
        </p:txBody>
      </p:sp>
      <p:sp>
        <p:nvSpPr>
          <p:cNvPr id="6" name="Text Placeholder 5">
            <a:extLst>
              <a:ext uri="{FF2B5EF4-FFF2-40B4-BE49-F238E27FC236}">
                <a16:creationId xmlns:a16="http://schemas.microsoft.com/office/drawing/2014/main" id="{C947D3EF-DFB1-9654-8E3D-D02B43238CF0}"/>
              </a:ext>
            </a:extLst>
          </p:cNvPr>
          <p:cNvSpPr>
            <a:spLocks noGrp="1"/>
          </p:cNvSpPr>
          <p:nvPr>
            <p:ph type="body" sz="quarter" idx="19"/>
          </p:nvPr>
        </p:nvSpPr>
        <p:spPr/>
        <p:txBody>
          <a:bodyPr/>
          <a:lstStyle/>
          <a:p>
            <a:r>
              <a:rPr lang="nl-NL" dirty="0"/>
              <a:t>Tool</a:t>
            </a:r>
          </a:p>
        </p:txBody>
      </p:sp>
      <p:sp>
        <p:nvSpPr>
          <p:cNvPr id="7" name="Rounded Rectangle 6">
            <a:extLst>
              <a:ext uri="{FF2B5EF4-FFF2-40B4-BE49-F238E27FC236}">
                <a16:creationId xmlns:a16="http://schemas.microsoft.com/office/drawing/2014/main" id="{AF871F1E-EA2E-CCB4-AFF7-79F00744F57B}"/>
              </a:ext>
            </a:extLst>
          </p:cNvPr>
          <p:cNvSpPr/>
          <p:nvPr/>
        </p:nvSpPr>
        <p:spPr>
          <a:xfrm>
            <a:off x="628649" y="1277129"/>
            <a:ext cx="5299235" cy="1999403"/>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F29080C2-465C-5ADB-2C7F-F42ED22F2718}"/>
              </a:ext>
            </a:extLst>
          </p:cNvPr>
          <p:cNvSpPr/>
          <p:nvPr/>
        </p:nvSpPr>
        <p:spPr>
          <a:xfrm>
            <a:off x="799303" y="1166934"/>
            <a:ext cx="1293571" cy="278333"/>
          </a:xfrm>
          <a:prstGeom prst="roundRect">
            <a:avLst>
              <a:gd name="adj" fmla="val 50000"/>
            </a:avLst>
          </a:prstGeom>
          <a:solidFill>
            <a:srgbClr val="F2F0FF"/>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r>
              <a:rPr lang="en-GB" sz="1050" i="0" dirty="0">
                <a:solidFill>
                  <a:srgbClr val="423A75"/>
                </a:solidFill>
                <a:latin typeface="Aptos SemiBold" panose="020B0004020202020204" pitchFamily="34" charset="0"/>
              </a:rPr>
              <a:t>Wat </a:t>
            </a:r>
            <a:r>
              <a:rPr lang="en-GB" sz="1050" i="0" dirty="0" err="1">
                <a:solidFill>
                  <a:srgbClr val="423A75"/>
                </a:solidFill>
                <a:latin typeface="Aptos SemiBold" panose="020B0004020202020204" pitchFamily="34" charset="0"/>
              </a:rPr>
              <a:t>gaan</a:t>
            </a:r>
            <a:r>
              <a:rPr lang="en-GB" sz="1050" i="0" dirty="0">
                <a:solidFill>
                  <a:srgbClr val="423A75"/>
                </a:solidFill>
                <a:latin typeface="Aptos SemiBold" panose="020B0004020202020204" pitchFamily="34" charset="0"/>
              </a:rPr>
              <a:t> </a:t>
            </a:r>
            <a:r>
              <a:rPr lang="en-GB" sz="1050" i="0" dirty="0" err="1">
                <a:solidFill>
                  <a:srgbClr val="423A75"/>
                </a:solidFill>
                <a:latin typeface="Aptos SemiBold" panose="020B0004020202020204" pitchFamily="34" charset="0"/>
              </a:rPr>
              <a:t>wij</a:t>
            </a:r>
            <a:r>
              <a:rPr lang="en-GB" sz="1050" i="0" dirty="0">
                <a:solidFill>
                  <a:srgbClr val="423A75"/>
                </a:solidFill>
                <a:latin typeface="Aptos SemiBold" panose="020B0004020202020204" pitchFamily="34" charset="0"/>
              </a:rPr>
              <a:t> </a:t>
            </a:r>
            <a:r>
              <a:rPr lang="en-GB" sz="1050" i="0" dirty="0" err="1">
                <a:solidFill>
                  <a:srgbClr val="423A75"/>
                </a:solidFill>
                <a:latin typeface="Aptos SemiBold" panose="020B0004020202020204" pitchFamily="34" charset="0"/>
              </a:rPr>
              <a:t>doen</a:t>
            </a:r>
            <a:endParaRPr lang="en-GB" sz="1050" i="0" dirty="0">
              <a:solidFill>
                <a:srgbClr val="423A75"/>
              </a:solidFill>
              <a:latin typeface="Aptos SemiBold" panose="020B0004020202020204" pitchFamily="34" charset="0"/>
            </a:endParaRPr>
          </a:p>
        </p:txBody>
      </p:sp>
      <p:sp>
        <p:nvSpPr>
          <p:cNvPr id="9" name="TextBox 8">
            <a:extLst>
              <a:ext uri="{FF2B5EF4-FFF2-40B4-BE49-F238E27FC236}">
                <a16:creationId xmlns:a16="http://schemas.microsoft.com/office/drawing/2014/main" id="{D9FEE1B6-6277-29C3-20CF-5DB4E501909A}"/>
              </a:ext>
            </a:extLst>
          </p:cNvPr>
          <p:cNvSpPr txBox="1"/>
          <p:nvPr/>
        </p:nvSpPr>
        <p:spPr>
          <a:xfrm>
            <a:off x="807307" y="1450062"/>
            <a:ext cx="4949924" cy="1734321"/>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nl-NL" sz="900" dirty="0"/>
              <a:t>Automatische Toegankelijkheid: Wij implementeren </a:t>
            </a:r>
            <a:r>
              <a:rPr lang="nl-NL" sz="900" dirty="0" err="1"/>
              <a:t>accessiBe</a:t>
            </a:r>
            <a:r>
              <a:rPr lang="nl-NL" sz="900" dirty="0"/>
              <a:t>, die automatisch kleurcontrasten, lettergroottes en navigatie aanpast.</a:t>
            </a:r>
          </a:p>
          <a:p>
            <a:pPr marL="171450" indent="-171450" algn="l">
              <a:lnSpc>
                <a:spcPct val="150000"/>
              </a:lnSpc>
              <a:buFont typeface="Arial" panose="020B0604020202020204" pitchFamily="34" charset="0"/>
              <a:buChar char="•"/>
            </a:pPr>
            <a:r>
              <a:rPr lang="nl-NL" sz="900" dirty="0"/>
              <a:t>Schermlezer en Toetsenbordnavigatie: Wij zorgen voor volledige compatibiliteit met schermlezers en toetsenborden.</a:t>
            </a:r>
          </a:p>
          <a:p>
            <a:pPr marL="171450" indent="-171450" algn="l">
              <a:lnSpc>
                <a:spcPct val="150000"/>
              </a:lnSpc>
              <a:buFont typeface="Arial" panose="020B0604020202020204" pitchFamily="34" charset="0"/>
              <a:buChar char="•"/>
            </a:pPr>
            <a:r>
              <a:rPr lang="nl-NL" sz="900" dirty="0"/>
              <a:t>Real-time Monitoring: Wij monitoren continu om ervoor te zorgen dat uw site altijd toegankelijk blijft.</a:t>
            </a:r>
          </a:p>
          <a:p>
            <a:pPr marL="171450" indent="-171450" algn="l">
              <a:lnSpc>
                <a:spcPct val="150000"/>
              </a:lnSpc>
              <a:buFont typeface="Arial" panose="020B0604020202020204" pitchFamily="34" charset="0"/>
              <a:buChar char="•"/>
            </a:pPr>
            <a:r>
              <a:rPr lang="nl-NL" sz="900" dirty="0"/>
              <a:t>Personalisatie: Wij bieden gebruikers de mogelijkheid om de weergave van de website aan te passen aan hun behoeften.</a:t>
            </a:r>
          </a:p>
        </p:txBody>
      </p:sp>
      <p:pic>
        <p:nvPicPr>
          <p:cNvPr id="10" name="Google Shape;505;g2ee60cce410_0_196">
            <a:extLst>
              <a:ext uri="{FF2B5EF4-FFF2-40B4-BE49-F238E27FC236}">
                <a16:creationId xmlns:a16="http://schemas.microsoft.com/office/drawing/2014/main" id="{E4BCAADA-BB34-AA91-97D7-ED2389623962}"/>
              </a:ext>
            </a:extLst>
          </p:cNvPr>
          <p:cNvPicPr preferRelativeResize="0"/>
          <p:nvPr/>
        </p:nvPicPr>
        <p:blipFill rotWithShape="1">
          <a:blip r:embed="rId2">
            <a:alphaModFix/>
          </a:blip>
          <a:srcRect r="39625"/>
          <a:stretch/>
        </p:blipFill>
        <p:spPr>
          <a:xfrm>
            <a:off x="6238502" y="473017"/>
            <a:ext cx="3213774" cy="2900634"/>
          </a:xfrm>
          <a:prstGeom prst="rect">
            <a:avLst/>
          </a:prstGeom>
          <a:noFill/>
          <a:ln>
            <a:noFill/>
          </a:ln>
        </p:spPr>
      </p:pic>
      <p:pic>
        <p:nvPicPr>
          <p:cNvPr id="11" name="Google Shape;505;g2ee60cce410_0_196">
            <a:extLst>
              <a:ext uri="{FF2B5EF4-FFF2-40B4-BE49-F238E27FC236}">
                <a16:creationId xmlns:a16="http://schemas.microsoft.com/office/drawing/2014/main" id="{C9AB0ED7-D8D1-D678-E9EB-E0D9C8EF4F13}"/>
              </a:ext>
            </a:extLst>
          </p:cNvPr>
          <p:cNvPicPr preferRelativeResize="0"/>
          <p:nvPr/>
        </p:nvPicPr>
        <p:blipFill rotWithShape="1">
          <a:blip r:embed="rId2">
            <a:alphaModFix/>
          </a:blip>
          <a:srcRect l="61090" r="3006" b="2272"/>
          <a:stretch/>
        </p:blipFill>
        <p:spPr>
          <a:xfrm>
            <a:off x="7438767" y="2668146"/>
            <a:ext cx="1532238" cy="2272672"/>
          </a:xfrm>
          <a:prstGeom prst="rect">
            <a:avLst/>
          </a:prstGeom>
          <a:noFill/>
          <a:ln>
            <a:noFill/>
          </a:ln>
        </p:spPr>
      </p:pic>
      <p:sp>
        <p:nvSpPr>
          <p:cNvPr id="12" name="Rounded Rectangle 11">
            <a:extLst>
              <a:ext uri="{FF2B5EF4-FFF2-40B4-BE49-F238E27FC236}">
                <a16:creationId xmlns:a16="http://schemas.microsoft.com/office/drawing/2014/main" id="{822B5191-6974-4EB5-851D-98042E0A2A94}"/>
              </a:ext>
            </a:extLst>
          </p:cNvPr>
          <p:cNvSpPr/>
          <p:nvPr/>
        </p:nvSpPr>
        <p:spPr>
          <a:xfrm>
            <a:off x="628649" y="3546351"/>
            <a:ext cx="5299235" cy="1231596"/>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ounded Rectangle 12">
            <a:extLst>
              <a:ext uri="{FF2B5EF4-FFF2-40B4-BE49-F238E27FC236}">
                <a16:creationId xmlns:a16="http://schemas.microsoft.com/office/drawing/2014/main" id="{E01BBA95-3E7E-FE4F-4923-4F48C4216511}"/>
              </a:ext>
            </a:extLst>
          </p:cNvPr>
          <p:cNvSpPr/>
          <p:nvPr/>
        </p:nvSpPr>
        <p:spPr>
          <a:xfrm>
            <a:off x="799303" y="3436155"/>
            <a:ext cx="1680029" cy="278333"/>
          </a:xfrm>
          <a:prstGeom prst="roundRect">
            <a:avLst>
              <a:gd name="adj" fmla="val 50000"/>
            </a:avLst>
          </a:prstGeom>
          <a:solidFill>
            <a:srgbClr val="F2F0FF"/>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r>
              <a:rPr lang="en-GB" sz="1050" i="0" dirty="0" err="1">
                <a:solidFill>
                  <a:srgbClr val="423A75"/>
                </a:solidFill>
                <a:latin typeface="Aptos SemiBold" panose="020B0004020202020204" pitchFamily="34" charset="0"/>
              </a:rPr>
              <a:t>Implementatie</a:t>
            </a:r>
            <a:r>
              <a:rPr lang="en-GB" sz="1050" i="0" dirty="0">
                <a:solidFill>
                  <a:srgbClr val="423A75"/>
                </a:solidFill>
                <a:latin typeface="Aptos SemiBold" panose="020B0004020202020204" pitchFamily="34" charset="0"/>
              </a:rPr>
              <a:t> </a:t>
            </a:r>
            <a:r>
              <a:rPr lang="en-GB" sz="1050" i="0" dirty="0" err="1">
                <a:solidFill>
                  <a:srgbClr val="423A75"/>
                </a:solidFill>
                <a:latin typeface="Aptos SemiBold" panose="020B0004020202020204" pitchFamily="34" charset="0"/>
              </a:rPr>
              <a:t>en</a:t>
            </a:r>
            <a:r>
              <a:rPr lang="en-GB" sz="1050" i="0" dirty="0">
                <a:solidFill>
                  <a:srgbClr val="423A75"/>
                </a:solidFill>
                <a:latin typeface="Aptos SemiBold" panose="020B0004020202020204" pitchFamily="34" charset="0"/>
              </a:rPr>
              <a:t> </a:t>
            </a:r>
            <a:r>
              <a:rPr lang="en-GB" sz="1050" i="0" dirty="0" err="1">
                <a:solidFill>
                  <a:srgbClr val="423A75"/>
                </a:solidFill>
                <a:latin typeface="Aptos SemiBold" panose="020B0004020202020204" pitchFamily="34" charset="0"/>
              </a:rPr>
              <a:t>testen</a:t>
            </a:r>
            <a:endParaRPr lang="en-GB" sz="1050" i="0" dirty="0">
              <a:solidFill>
                <a:srgbClr val="423A75"/>
              </a:solidFill>
              <a:latin typeface="Aptos SemiBold" panose="020B0004020202020204" pitchFamily="34" charset="0"/>
            </a:endParaRPr>
          </a:p>
        </p:txBody>
      </p:sp>
      <p:sp>
        <p:nvSpPr>
          <p:cNvPr id="14" name="TextBox 13">
            <a:extLst>
              <a:ext uri="{FF2B5EF4-FFF2-40B4-BE49-F238E27FC236}">
                <a16:creationId xmlns:a16="http://schemas.microsoft.com/office/drawing/2014/main" id="{D7418E41-2CA4-F075-7F01-543916E1C645}"/>
              </a:ext>
            </a:extLst>
          </p:cNvPr>
          <p:cNvSpPr txBox="1"/>
          <p:nvPr/>
        </p:nvSpPr>
        <p:spPr>
          <a:xfrm>
            <a:off x="807307" y="3727521"/>
            <a:ext cx="5120577" cy="903324"/>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nl-NL" sz="900" dirty="0"/>
              <a:t>Installatie: Wij voegen een klein stukje </a:t>
            </a:r>
            <a:r>
              <a:rPr lang="nl-NL" sz="900" dirty="0" err="1"/>
              <a:t>JavaScript</a:t>
            </a:r>
            <a:r>
              <a:rPr lang="nl-NL" sz="900" dirty="0"/>
              <a:t> toe aan uw site.</a:t>
            </a:r>
          </a:p>
          <a:p>
            <a:pPr marL="171450" indent="-171450" algn="l">
              <a:lnSpc>
                <a:spcPct val="150000"/>
              </a:lnSpc>
              <a:buFont typeface="Arial" panose="020B0604020202020204" pitchFamily="34" charset="0"/>
              <a:buChar char="•"/>
            </a:pPr>
            <a:r>
              <a:rPr lang="nl-NL" sz="900" dirty="0"/>
              <a:t>Configuratie: Wij configureren de tool naar uw specifieke behoeften.</a:t>
            </a:r>
          </a:p>
          <a:p>
            <a:pPr marL="171450" indent="-171450" algn="l">
              <a:lnSpc>
                <a:spcPct val="150000"/>
              </a:lnSpc>
              <a:buFont typeface="Arial" panose="020B0604020202020204" pitchFamily="34" charset="0"/>
              <a:buChar char="•"/>
            </a:pPr>
            <a:r>
              <a:rPr lang="nl-NL" sz="900" dirty="0"/>
              <a:t>Testen: Wij voeren uitgebreide tests uit om te verzekeren dat alles werkt volgens WCAG-richtlijnen.</a:t>
            </a:r>
          </a:p>
          <a:p>
            <a:pPr marL="171450" indent="-171450" algn="l">
              <a:lnSpc>
                <a:spcPct val="150000"/>
              </a:lnSpc>
              <a:buFont typeface="Arial" panose="020B0604020202020204" pitchFamily="34" charset="0"/>
              <a:buChar char="•"/>
            </a:pPr>
            <a:r>
              <a:rPr lang="nl-NL" sz="900" dirty="0"/>
              <a:t>Monitoring en Onderhoud: Wij zorgen voor doorlopende monitoring en aanpassingen.</a:t>
            </a:r>
          </a:p>
        </p:txBody>
      </p:sp>
      <p:pic>
        <p:nvPicPr>
          <p:cNvPr id="15" name="Graphic 14">
            <a:extLst>
              <a:ext uri="{FF2B5EF4-FFF2-40B4-BE49-F238E27FC236}">
                <a16:creationId xmlns:a16="http://schemas.microsoft.com/office/drawing/2014/main" id="{1D3D091A-AA55-1C82-39E9-CA5C24E8DB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3813" y="668099"/>
            <a:ext cx="325519" cy="325519"/>
          </a:xfrm>
          <a:prstGeom prst="rect">
            <a:avLst/>
          </a:prstGeom>
        </p:spPr>
      </p:pic>
    </p:spTree>
    <p:extLst>
      <p:ext uri="{BB962C8B-B14F-4D97-AF65-F5344CB8AC3E}">
        <p14:creationId xmlns:p14="http://schemas.microsoft.com/office/powerpoint/2010/main" val="357244086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ounded Rectangle 42">
            <a:extLst>
              <a:ext uri="{FF2B5EF4-FFF2-40B4-BE49-F238E27FC236}">
                <a16:creationId xmlns:a16="http://schemas.microsoft.com/office/drawing/2014/main" id="{FA026A1E-B0FD-7C2F-8D66-3BD78B68C2B4}"/>
              </a:ext>
            </a:extLst>
          </p:cNvPr>
          <p:cNvSpPr/>
          <p:nvPr/>
        </p:nvSpPr>
        <p:spPr>
          <a:xfrm>
            <a:off x="5709037" y="1494845"/>
            <a:ext cx="2504660" cy="2218414"/>
          </a:xfrm>
          <a:prstGeom prst="roundRect">
            <a:avLst>
              <a:gd name="adj" fmla="val 4481"/>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D0A5F9A-3F3A-5814-8C66-08A10DFDEFD3}"/>
              </a:ext>
            </a:extLst>
          </p:cNvPr>
          <p:cNvSpPr>
            <a:spLocks noGrp="1"/>
          </p:cNvSpPr>
          <p:nvPr>
            <p:ph type="title"/>
          </p:nvPr>
        </p:nvSpPr>
        <p:spPr/>
        <p:txBody>
          <a:bodyPr/>
          <a:lstStyle/>
          <a:p>
            <a:r>
              <a:rPr lang="en-GB" dirty="0"/>
              <a:t>Icons</a:t>
            </a:r>
          </a:p>
        </p:txBody>
      </p:sp>
      <p:sp>
        <p:nvSpPr>
          <p:cNvPr id="4" name="Content Placeholder 3">
            <a:extLst>
              <a:ext uri="{FF2B5EF4-FFF2-40B4-BE49-F238E27FC236}">
                <a16:creationId xmlns:a16="http://schemas.microsoft.com/office/drawing/2014/main" id="{7BF7BB1F-B547-8B98-B3BE-C2F942932E75}"/>
              </a:ext>
            </a:extLst>
          </p:cNvPr>
          <p:cNvSpPr>
            <a:spLocks noGrp="1"/>
          </p:cNvSpPr>
          <p:nvPr>
            <p:ph idx="1"/>
          </p:nvPr>
        </p:nvSpPr>
        <p:spPr/>
        <p:txBody>
          <a:bodyPr/>
          <a:lstStyle/>
          <a:p>
            <a:pPr marL="0" indent="0">
              <a:buNone/>
            </a:pPr>
            <a:r>
              <a:rPr lang="en-GB" dirty="0"/>
              <a:t>We </a:t>
            </a:r>
            <a:r>
              <a:rPr lang="en-GB" dirty="0" err="1"/>
              <a:t>gebruiken</a:t>
            </a:r>
            <a:r>
              <a:rPr lang="en-GB" dirty="0"/>
              <a:t> Material Icons/Symbols van Google </a:t>
            </a:r>
            <a:r>
              <a:rPr lang="en-GB" dirty="0" err="1"/>
              <a:t>als</a:t>
            </a:r>
            <a:r>
              <a:rPr lang="en-GB" dirty="0"/>
              <a:t> database </a:t>
            </a:r>
            <a:r>
              <a:rPr lang="en-GB" dirty="0" err="1"/>
              <a:t>voor</a:t>
            </a:r>
            <a:r>
              <a:rPr lang="en-GB" dirty="0"/>
              <a:t> alle </a:t>
            </a:r>
            <a:r>
              <a:rPr lang="en-GB" dirty="0" err="1"/>
              <a:t>iconen</a:t>
            </a:r>
            <a:endParaRPr lang="en-GB" dirty="0"/>
          </a:p>
        </p:txBody>
      </p:sp>
      <p:sp>
        <p:nvSpPr>
          <p:cNvPr id="5" name="Text Placeholder 4">
            <a:extLst>
              <a:ext uri="{FF2B5EF4-FFF2-40B4-BE49-F238E27FC236}">
                <a16:creationId xmlns:a16="http://schemas.microsoft.com/office/drawing/2014/main" id="{F01C0104-8B39-2339-F4F2-28634B925075}"/>
              </a:ext>
            </a:extLst>
          </p:cNvPr>
          <p:cNvSpPr>
            <a:spLocks noGrp="1"/>
          </p:cNvSpPr>
          <p:nvPr>
            <p:ph type="body" sz="quarter" idx="10"/>
          </p:nvPr>
        </p:nvSpPr>
        <p:spPr/>
        <p:txBody>
          <a:bodyPr/>
          <a:lstStyle/>
          <a:p>
            <a:endParaRPr lang="en-GB"/>
          </a:p>
        </p:txBody>
      </p:sp>
      <p:sp>
        <p:nvSpPr>
          <p:cNvPr id="6" name="TextBox 5">
            <a:extLst>
              <a:ext uri="{FF2B5EF4-FFF2-40B4-BE49-F238E27FC236}">
                <a16:creationId xmlns:a16="http://schemas.microsoft.com/office/drawing/2014/main" id="{35F1A89C-4577-C069-6470-2E495697032E}"/>
              </a:ext>
            </a:extLst>
          </p:cNvPr>
          <p:cNvSpPr txBox="1"/>
          <p:nvPr/>
        </p:nvSpPr>
        <p:spPr>
          <a:xfrm>
            <a:off x="628651" y="4500451"/>
            <a:ext cx="2329733" cy="230832"/>
          </a:xfrm>
          <a:prstGeom prst="rect">
            <a:avLst/>
          </a:prstGeom>
          <a:noFill/>
        </p:spPr>
        <p:txBody>
          <a:bodyPr wrap="square" rtlCol="0">
            <a:spAutoFit/>
          </a:bodyPr>
          <a:lstStyle/>
          <a:p>
            <a:pPr algn="l"/>
            <a:r>
              <a:rPr lang="en-GB" sz="900" dirty="0">
                <a:hlinkClick r:id="rId2"/>
              </a:rPr>
              <a:t>https://</a:t>
            </a:r>
            <a:r>
              <a:rPr lang="en-GB" sz="900" dirty="0" err="1">
                <a:hlinkClick r:id="rId2"/>
              </a:rPr>
              <a:t>material.io</a:t>
            </a:r>
            <a:r>
              <a:rPr lang="en-GB" sz="900" dirty="0">
                <a:hlinkClick r:id="rId2"/>
              </a:rPr>
              <a:t>/icons/</a:t>
            </a:r>
            <a:endParaRPr lang="en-GB" sz="900" dirty="0"/>
          </a:p>
        </p:txBody>
      </p:sp>
      <p:pic>
        <p:nvPicPr>
          <p:cNvPr id="8" name="Graphic 7">
            <a:extLst>
              <a:ext uri="{FF2B5EF4-FFF2-40B4-BE49-F238E27FC236}">
                <a16:creationId xmlns:a16="http://schemas.microsoft.com/office/drawing/2014/main" id="{E06D4FF2-7DD8-F091-F0D7-A3B1D9105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9867" y="3078260"/>
            <a:ext cx="228600" cy="228600"/>
          </a:xfrm>
          <a:prstGeom prst="rect">
            <a:avLst/>
          </a:prstGeom>
        </p:spPr>
      </p:pic>
      <p:pic>
        <p:nvPicPr>
          <p:cNvPr id="10" name="Graphic 9">
            <a:extLst>
              <a:ext uri="{FF2B5EF4-FFF2-40B4-BE49-F238E27FC236}">
                <a16:creationId xmlns:a16="http://schemas.microsoft.com/office/drawing/2014/main" id="{22CB24E0-07ED-2595-5DA6-0711F716D4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6805" y="2668144"/>
            <a:ext cx="228600" cy="228600"/>
          </a:xfrm>
          <a:prstGeom prst="rect">
            <a:avLst/>
          </a:prstGeom>
        </p:spPr>
      </p:pic>
      <p:pic>
        <p:nvPicPr>
          <p:cNvPr id="12" name="Graphic 11">
            <a:extLst>
              <a:ext uri="{FF2B5EF4-FFF2-40B4-BE49-F238E27FC236}">
                <a16:creationId xmlns:a16="http://schemas.microsoft.com/office/drawing/2014/main" id="{EE0BCA6F-9474-F3DD-A42B-22D6F9C47D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7048" y="2291998"/>
            <a:ext cx="228600" cy="228600"/>
          </a:xfrm>
          <a:prstGeom prst="rect">
            <a:avLst/>
          </a:prstGeom>
        </p:spPr>
      </p:pic>
      <p:pic>
        <p:nvPicPr>
          <p:cNvPr id="14" name="Graphic 13">
            <a:extLst>
              <a:ext uri="{FF2B5EF4-FFF2-40B4-BE49-F238E27FC236}">
                <a16:creationId xmlns:a16="http://schemas.microsoft.com/office/drawing/2014/main" id="{AAD7A68D-4999-E08C-9A68-E1EDD0DE4C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92301" y="3072538"/>
            <a:ext cx="228600" cy="228600"/>
          </a:xfrm>
          <a:prstGeom prst="rect">
            <a:avLst/>
          </a:prstGeom>
        </p:spPr>
      </p:pic>
      <p:pic>
        <p:nvPicPr>
          <p:cNvPr id="16" name="Graphic 15">
            <a:extLst>
              <a:ext uri="{FF2B5EF4-FFF2-40B4-BE49-F238E27FC236}">
                <a16:creationId xmlns:a16="http://schemas.microsoft.com/office/drawing/2014/main" id="{E68F6141-4D25-BD5A-7A2C-94B89B6851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14371" y="2691618"/>
            <a:ext cx="228600" cy="228600"/>
          </a:xfrm>
          <a:prstGeom prst="rect">
            <a:avLst/>
          </a:prstGeom>
        </p:spPr>
      </p:pic>
      <p:pic>
        <p:nvPicPr>
          <p:cNvPr id="18" name="Graphic 17">
            <a:extLst>
              <a:ext uri="{FF2B5EF4-FFF2-40B4-BE49-F238E27FC236}">
                <a16:creationId xmlns:a16="http://schemas.microsoft.com/office/drawing/2014/main" id="{D5A3FB01-1CDA-CE71-8A8A-7B3FAD318B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03335" y="2288519"/>
            <a:ext cx="228600" cy="228600"/>
          </a:xfrm>
          <a:prstGeom prst="rect">
            <a:avLst/>
          </a:prstGeom>
        </p:spPr>
      </p:pic>
      <p:pic>
        <p:nvPicPr>
          <p:cNvPr id="20" name="Graphic 19">
            <a:extLst>
              <a:ext uri="{FF2B5EF4-FFF2-40B4-BE49-F238E27FC236}">
                <a16:creationId xmlns:a16="http://schemas.microsoft.com/office/drawing/2014/main" id="{0BD0CA69-B0B0-7F95-D053-8AA83F62F5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03336" y="2682673"/>
            <a:ext cx="228600" cy="228600"/>
          </a:xfrm>
          <a:prstGeom prst="rect">
            <a:avLst/>
          </a:prstGeom>
        </p:spPr>
      </p:pic>
      <p:pic>
        <p:nvPicPr>
          <p:cNvPr id="22" name="Graphic 21">
            <a:extLst>
              <a:ext uri="{FF2B5EF4-FFF2-40B4-BE49-F238E27FC236}">
                <a16:creationId xmlns:a16="http://schemas.microsoft.com/office/drawing/2014/main" id="{03BA8479-8633-33E0-2FBF-36B9EE175EA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89867" y="2668144"/>
            <a:ext cx="228600" cy="228600"/>
          </a:xfrm>
          <a:prstGeom prst="rect">
            <a:avLst/>
          </a:prstGeom>
        </p:spPr>
      </p:pic>
      <p:pic>
        <p:nvPicPr>
          <p:cNvPr id="24" name="Graphic 23">
            <a:extLst>
              <a:ext uri="{FF2B5EF4-FFF2-40B4-BE49-F238E27FC236}">
                <a16:creationId xmlns:a16="http://schemas.microsoft.com/office/drawing/2014/main" id="{C56359E7-A553-15ED-D195-F6FE9FA7370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92301" y="2288519"/>
            <a:ext cx="228600" cy="228600"/>
          </a:xfrm>
          <a:prstGeom prst="rect">
            <a:avLst/>
          </a:prstGeom>
        </p:spPr>
      </p:pic>
      <p:pic>
        <p:nvPicPr>
          <p:cNvPr id="26" name="Graphic 25">
            <a:extLst>
              <a:ext uri="{FF2B5EF4-FFF2-40B4-BE49-F238E27FC236}">
                <a16:creationId xmlns:a16="http://schemas.microsoft.com/office/drawing/2014/main" id="{7AA33555-8CB0-557A-32F6-71E594A359F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389867" y="1873990"/>
            <a:ext cx="228600" cy="228600"/>
          </a:xfrm>
          <a:prstGeom prst="rect">
            <a:avLst/>
          </a:prstGeom>
        </p:spPr>
      </p:pic>
      <p:pic>
        <p:nvPicPr>
          <p:cNvPr id="28" name="Graphic 27">
            <a:extLst>
              <a:ext uri="{FF2B5EF4-FFF2-40B4-BE49-F238E27FC236}">
                <a16:creationId xmlns:a16="http://schemas.microsoft.com/office/drawing/2014/main" id="{DB74DD11-4EC9-3110-31FF-F00F6473CFC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992301" y="2688519"/>
            <a:ext cx="228600" cy="228600"/>
          </a:xfrm>
          <a:prstGeom prst="rect">
            <a:avLst/>
          </a:prstGeom>
        </p:spPr>
      </p:pic>
      <p:pic>
        <p:nvPicPr>
          <p:cNvPr id="30" name="Graphic 29">
            <a:extLst>
              <a:ext uri="{FF2B5EF4-FFF2-40B4-BE49-F238E27FC236}">
                <a16:creationId xmlns:a16="http://schemas.microsoft.com/office/drawing/2014/main" id="{0E6EE988-D172-3B3C-3186-1DFB2DA5687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397818" y="2293602"/>
            <a:ext cx="228600" cy="228600"/>
          </a:xfrm>
          <a:prstGeom prst="rect">
            <a:avLst/>
          </a:prstGeom>
        </p:spPr>
      </p:pic>
      <p:pic>
        <p:nvPicPr>
          <p:cNvPr id="32" name="Graphic 31">
            <a:extLst>
              <a:ext uri="{FF2B5EF4-FFF2-40B4-BE49-F238E27FC236}">
                <a16:creationId xmlns:a16="http://schemas.microsoft.com/office/drawing/2014/main" id="{683F560F-4629-E832-B79B-3C8C97F7C11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66663" y="1885420"/>
            <a:ext cx="228600" cy="228600"/>
          </a:xfrm>
          <a:prstGeom prst="rect">
            <a:avLst/>
          </a:prstGeom>
        </p:spPr>
      </p:pic>
      <p:pic>
        <p:nvPicPr>
          <p:cNvPr id="34" name="Graphic 33">
            <a:extLst>
              <a:ext uri="{FF2B5EF4-FFF2-40B4-BE49-F238E27FC236}">
                <a16:creationId xmlns:a16="http://schemas.microsoft.com/office/drawing/2014/main" id="{376963A5-103F-1868-8C96-3E62EB60C20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598468" y="2288519"/>
            <a:ext cx="228600" cy="228600"/>
          </a:xfrm>
          <a:prstGeom prst="rect">
            <a:avLst/>
          </a:prstGeom>
        </p:spPr>
      </p:pic>
      <p:pic>
        <p:nvPicPr>
          <p:cNvPr id="38" name="Graphic 37">
            <a:extLst>
              <a:ext uri="{FF2B5EF4-FFF2-40B4-BE49-F238E27FC236}">
                <a16:creationId xmlns:a16="http://schemas.microsoft.com/office/drawing/2014/main" id="{D1D7080E-4C7D-62B4-853B-A8BF31C69A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787433" y="1873990"/>
            <a:ext cx="228600" cy="228600"/>
          </a:xfrm>
          <a:prstGeom prst="rect">
            <a:avLst/>
          </a:prstGeom>
        </p:spPr>
      </p:pic>
      <p:pic>
        <p:nvPicPr>
          <p:cNvPr id="40" name="Graphic 39">
            <a:extLst>
              <a:ext uri="{FF2B5EF4-FFF2-40B4-BE49-F238E27FC236}">
                <a16:creationId xmlns:a16="http://schemas.microsoft.com/office/drawing/2014/main" id="{4F5DF74F-445B-42BC-950B-77341987F67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177048" y="1873990"/>
            <a:ext cx="228600" cy="228600"/>
          </a:xfrm>
          <a:prstGeom prst="rect">
            <a:avLst/>
          </a:prstGeom>
        </p:spPr>
      </p:pic>
      <p:pic>
        <p:nvPicPr>
          <p:cNvPr id="42" name="Graphic 41">
            <a:extLst>
              <a:ext uri="{FF2B5EF4-FFF2-40B4-BE49-F238E27FC236}">
                <a16:creationId xmlns:a16="http://schemas.microsoft.com/office/drawing/2014/main" id="{517D3346-132B-9929-4B57-8AFE073CF9E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992301" y="1862560"/>
            <a:ext cx="228600" cy="228600"/>
          </a:xfrm>
          <a:prstGeom prst="rect">
            <a:avLst/>
          </a:prstGeom>
        </p:spPr>
      </p:pic>
    </p:spTree>
    <p:extLst>
      <p:ext uri="{BB962C8B-B14F-4D97-AF65-F5344CB8AC3E}">
        <p14:creationId xmlns:p14="http://schemas.microsoft.com/office/powerpoint/2010/main" val="128578798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1E1C90-8FF9-D378-174D-4DC231EAF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C2C68-969D-DDEC-556F-F6B9D090DA4C}"/>
              </a:ext>
            </a:extLst>
          </p:cNvPr>
          <p:cNvSpPr>
            <a:spLocks noGrp="1"/>
          </p:cNvSpPr>
          <p:nvPr>
            <p:ph type="title"/>
          </p:nvPr>
        </p:nvSpPr>
        <p:spPr/>
        <p:txBody>
          <a:bodyPr/>
          <a:lstStyle/>
          <a:p>
            <a:r>
              <a:rPr lang="en-GB" dirty="0" err="1"/>
              <a:t>Promt</a:t>
            </a:r>
            <a:endParaRPr lang="en-GB" dirty="0"/>
          </a:p>
        </p:txBody>
      </p:sp>
      <p:sp>
        <p:nvSpPr>
          <p:cNvPr id="4" name="Content Placeholder 3">
            <a:extLst>
              <a:ext uri="{FF2B5EF4-FFF2-40B4-BE49-F238E27FC236}">
                <a16:creationId xmlns:a16="http://schemas.microsoft.com/office/drawing/2014/main" id="{FCFA5F06-0F56-D377-E874-E6178EA503F5}"/>
              </a:ext>
            </a:extLst>
          </p:cNvPr>
          <p:cNvSpPr>
            <a:spLocks noGrp="1"/>
          </p:cNvSpPr>
          <p:nvPr>
            <p:ph idx="1"/>
          </p:nvPr>
        </p:nvSpPr>
        <p:spPr/>
        <p:txBody>
          <a:bodyPr/>
          <a:lstStyle/>
          <a:p>
            <a:pPr marL="0" indent="0">
              <a:buNone/>
            </a:pPr>
            <a:endParaRPr lang="en-GB" dirty="0"/>
          </a:p>
        </p:txBody>
      </p:sp>
      <p:sp>
        <p:nvSpPr>
          <p:cNvPr id="5" name="Text Placeholder 4">
            <a:extLst>
              <a:ext uri="{FF2B5EF4-FFF2-40B4-BE49-F238E27FC236}">
                <a16:creationId xmlns:a16="http://schemas.microsoft.com/office/drawing/2014/main" id="{D748FFBF-394D-C635-61D7-EAE6CFE9672F}"/>
              </a:ext>
            </a:extLst>
          </p:cNvPr>
          <p:cNvSpPr>
            <a:spLocks noGrp="1"/>
          </p:cNvSpPr>
          <p:nvPr>
            <p:ph type="body" sz="quarter" idx="10"/>
          </p:nvPr>
        </p:nvSpPr>
        <p:spPr/>
        <p:txBody>
          <a:bodyPr/>
          <a:lstStyle/>
          <a:p>
            <a:r>
              <a:rPr lang="en-GB" dirty="0"/>
              <a:t>Coming soon</a:t>
            </a:r>
          </a:p>
        </p:txBody>
      </p:sp>
    </p:spTree>
    <p:extLst>
      <p:ext uri="{BB962C8B-B14F-4D97-AF65-F5344CB8AC3E}">
        <p14:creationId xmlns:p14="http://schemas.microsoft.com/office/powerpoint/2010/main" val="1395110913"/>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115761-478A-AEA1-FCE3-BBDA111549D7}"/>
              </a:ext>
            </a:extLst>
          </p:cNvPr>
          <p:cNvSpPr>
            <a:spLocks noGrp="1"/>
          </p:cNvSpPr>
          <p:nvPr>
            <p:ph type="ctrTitle"/>
          </p:nvPr>
        </p:nvSpPr>
        <p:spPr/>
        <p:txBody>
          <a:bodyPr/>
          <a:lstStyle/>
          <a:p>
            <a:r>
              <a:rPr lang="en-GB" dirty="0"/>
              <a:t>Wat is WCAG?</a:t>
            </a:r>
          </a:p>
        </p:txBody>
      </p:sp>
      <p:sp>
        <p:nvSpPr>
          <p:cNvPr id="7" name="Subtitle 6">
            <a:extLst>
              <a:ext uri="{FF2B5EF4-FFF2-40B4-BE49-F238E27FC236}">
                <a16:creationId xmlns:a16="http://schemas.microsoft.com/office/drawing/2014/main" id="{121BB24B-EFC6-1615-DFB4-49C278475845}"/>
              </a:ext>
            </a:extLst>
          </p:cNvPr>
          <p:cNvSpPr>
            <a:spLocks noGrp="1"/>
          </p:cNvSpPr>
          <p:nvPr>
            <p:ph type="subTitle" idx="1"/>
          </p:nvPr>
        </p:nvSpPr>
        <p:spPr/>
        <p:txBody>
          <a:bodyPr/>
          <a:lstStyle/>
          <a:p>
            <a:endParaRPr lang="en-GB"/>
          </a:p>
        </p:txBody>
      </p:sp>
      <p:sp>
        <p:nvSpPr>
          <p:cNvPr id="8" name="Picture Placeholder 7">
            <a:extLst>
              <a:ext uri="{FF2B5EF4-FFF2-40B4-BE49-F238E27FC236}">
                <a16:creationId xmlns:a16="http://schemas.microsoft.com/office/drawing/2014/main" id="{874AF56F-157F-F8D9-3948-33FB829D45E9}"/>
              </a:ext>
            </a:extLst>
          </p:cNvPr>
          <p:cNvSpPr>
            <a:spLocks noGrp="1"/>
          </p:cNvSpPr>
          <p:nvPr>
            <p:ph type="pic" sz="quarter" idx="11"/>
          </p:nvPr>
        </p:nvSpPr>
        <p:spPr/>
        <p:txBody>
          <a:bodyPr/>
          <a:lstStyle/>
          <a:p>
            <a:endParaRPr lang="en-GB"/>
          </a:p>
        </p:txBody>
      </p:sp>
      <p:grpSp>
        <p:nvGrpSpPr>
          <p:cNvPr id="9" name="Group 8">
            <a:extLst>
              <a:ext uri="{FF2B5EF4-FFF2-40B4-BE49-F238E27FC236}">
                <a16:creationId xmlns:a16="http://schemas.microsoft.com/office/drawing/2014/main" id="{B777AB7D-F7D9-F5E2-7717-56027E6CCA8E}"/>
              </a:ext>
            </a:extLst>
          </p:cNvPr>
          <p:cNvGrpSpPr/>
          <p:nvPr/>
        </p:nvGrpSpPr>
        <p:grpSpPr>
          <a:xfrm>
            <a:off x="1028295" y="712515"/>
            <a:ext cx="992132" cy="481402"/>
            <a:chOff x="927290" y="3941752"/>
            <a:chExt cx="437526" cy="212296"/>
          </a:xfrm>
        </p:grpSpPr>
        <p:sp>
          <p:nvSpPr>
            <p:cNvPr id="10" name="Freeform 9">
              <a:extLst>
                <a:ext uri="{FF2B5EF4-FFF2-40B4-BE49-F238E27FC236}">
                  <a16:creationId xmlns:a16="http://schemas.microsoft.com/office/drawing/2014/main" id="{99BBF976-49B5-4966-A0DE-716B13FEA34B}"/>
                </a:ext>
              </a:extLst>
            </p:cNvPr>
            <p:cNvSpPr/>
            <p:nvPr/>
          </p:nvSpPr>
          <p:spPr>
            <a:xfrm>
              <a:off x="927290" y="3941752"/>
              <a:ext cx="212734" cy="212294"/>
            </a:xfrm>
            <a:custGeom>
              <a:avLst/>
              <a:gdLst>
                <a:gd name="connsiteX0" fmla="*/ 112388 w 212734"/>
                <a:gd name="connsiteY0" fmla="*/ 15047 h 212294"/>
                <a:gd name="connsiteX1" fmla="*/ 112388 w 212734"/>
                <a:gd name="connsiteY1" fmla="*/ 83913 h 212294"/>
                <a:gd name="connsiteX2" fmla="*/ 112622 w 212734"/>
                <a:gd name="connsiteY2" fmla="*/ 86551 h 212294"/>
                <a:gd name="connsiteX3" fmla="*/ 122399 w 212734"/>
                <a:gd name="connsiteY3" fmla="*/ 141336 h 212294"/>
                <a:gd name="connsiteX4" fmla="*/ 117522 w 212734"/>
                <a:gd name="connsiteY4" fmla="*/ 148315 h 212294"/>
                <a:gd name="connsiteX5" fmla="*/ 116453 w 212734"/>
                <a:gd name="connsiteY5" fmla="*/ 148409 h 212294"/>
                <a:gd name="connsiteX6" fmla="*/ 110524 w 212734"/>
                <a:gd name="connsiteY6" fmla="*/ 143442 h 212294"/>
                <a:gd name="connsiteX7" fmla="*/ 100570 w 212734"/>
                <a:gd name="connsiteY7" fmla="*/ 87642 h 212294"/>
                <a:gd name="connsiteX8" fmla="*/ 100336 w 212734"/>
                <a:gd name="connsiteY8" fmla="*/ 85005 h 212294"/>
                <a:gd name="connsiteX9" fmla="*/ 100336 w 212734"/>
                <a:gd name="connsiteY9" fmla="*/ 15044 h 212294"/>
                <a:gd name="connsiteX10" fmla="*/ 85261 w 212734"/>
                <a:gd name="connsiteY10" fmla="*/ 0 h 212294"/>
                <a:gd name="connsiteX11" fmla="*/ 15075 w 212734"/>
                <a:gd name="connsiteY11" fmla="*/ 0 h 212294"/>
                <a:gd name="connsiteX12" fmla="*/ 0 w 212734"/>
                <a:gd name="connsiteY12" fmla="*/ 15044 h 212294"/>
                <a:gd name="connsiteX13" fmla="*/ 0 w 212734"/>
                <a:gd name="connsiteY13" fmla="*/ 197250 h 212294"/>
                <a:gd name="connsiteX14" fmla="*/ 15075 w 212734"/>
                <a:gd name="connsiteY14" fmla="*/ 212294 h 212294"/>
                <a:gd name="connsiteX15" fmla="*/ 197659 w 212734"/>
                <a:gd name="connsiteY15" fmla="*/ 212294 h 212294"/>
                <a:gd name="connsiteX16" fmla="*/ 212735 w 212734"/>
                <a:gd name="connsiteY16" fmla="*/ 197250 h 212294"/>
                <a:gd name="connsiteX17" fmla="*/ 212735 w 212734"/>
                <a:gd name="connsiteY17" fmla="*/ 15044 h 212294"/>
                <a:gd name="connsiteX18" fmla="*/ 197659 w 212734"/>
                <a:gd name="connsiteY18" fmla="*/ 0 h 212294"/>
                <a:gd name="connsiteX19" fmla="*/ 127466 w 212734"/>
                <a:gd name="connsiteY19" fmla="*/ 0 h 212294"/>
                <a:gd name="connsiteX20" fmla="*/ 112391 w 212734"/>
                <a:gd name="connsiteY20" fmla="*/ 15044 h 212294"/>
                <a:gd name="connsiteX21" fmla="*/ 112388 w 212734"/>
                <a:gd name="connsiteY21" fmla="*/ 15047 h 21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734" h="212294">
                  <a:moveTo>
                    <a:pt x="112388" y="15047"/>
                  </a:moveTo>
                  <a:lnTo>
                    <a:pt x="112388" y="83913"/>
                  </a:lnTo>
                  <a:cubicBezTo>
                    <a:pt x="112388" y="84799"/>
                    <a:pt x="112465" y="85680"/>
                    <a:pt x="112622" y="86551"/>
                  </a:cubicBezTo>
                  <a:lnTo>
                    <a:pt x="122399" y="141336"/>
                  </a:lnTo>
                  <a:cubicBezTo>
                    <a:pt x="122979" y="144608"/>
                    <a:pt x="120798" y="147732"/>
                    <a:pt x="117522" y="148315"/>
                  </a:cubicBezTo>
                  <a:cubicBezTo>
                    <a:pt x="117159" y="148380"/>
                    <a:pt x="116806" y="148409"/>
                    <a:pt x="116453" y="148409"/>
                  </a:cubicBezTo>
                  <a:cubicBezTo>
                    <a:pt x="113586" y="148409"/>
                    <a:pt x="111046" y="146363"/>
                    <a:pt x="110524" y="143442"/>
                  </a:cubicBezTo>
                  <a:lnTo>
                    <a:pt x="100570" y="87642"/>
                  </a:lnTo>
                  <a:cubicBezTo>
                    <a:pt x="100493" y="86762"/>
                    <a:pt x="100413" y="85886"/>
                    <a:pt x="100336" y="85005"/>
                  </a:cubicBezTo>
                  <a:lnTo>
                    <a:pt x="100336" y="15044"/>
                  </a:lnTo>
                  <a:cubicBezTo>
                    <a:pt x="100336" y="6736"/>
                    <a:pt x="93586" y="0"/>
                    <a:pt x="85261" y="0"/>
                  </a:cubicBezTo>
                  <a:lnTo>
                    <a:pt x="15075" y="0"/>
                  </a:lnTo>
                  <a:cubicBezTo>
                    <a:pt x="6749" y="0"/>
                    <a:pt x="0" y="6736"/>
                    <a:pt x="0" y="15044"/>
                  </a:cubicBezTo>
                  <a:lnTo>
                    <a:pt x="0" y="197250"/>
                  </a:lnTo>
                  <a:cubicBezTo>
                    <a:pt x="0" y="205559"/>
                    <a:pt x="6749" y="212294"/>
                    <a:pt x="15075" y="212294"/>
                  </a:cubicBezTo>
                  <a:lnTo>
                    <a:pt x="197659" y="212294"/>
                  </a:lnTo>
                  <a:cubicBezTo>
                    <a:pt x="205985" y="212294"/>
                    <a:pt x="212735" y="205559"/>
                    <a:pt x="212735" y="197250"/>
                  </a:cubicBezTo>
                  <a:lnTo>
                    <a:pt x="212735" y="15044"/>
                  </a:lnTo>
                  <a:cubicBezTo>
                    <a:pt x="212735" y="6736"/>
                    <a:pt x="205985" y="0"/>
                    <a:pt x="197659" y="0"/>
                  </a:cubicBezTo>
                  <a:lnTo>
                    <a:pt x="127466" y="0"/>
                  </a:lnTo>
                  <a:cubicBezTo>
                    <a:pt x="119140" y="0"/>
                    <a:pt x="112391" y="6736"/>
                    <a:pt x="112391" y="15044"/>
                  </a:cubicBezTo>
                  <a:lnTo>
                    <a:pt x="112388" y="15047"/>
                  </a:lnTo>
                  <a:close/>
                </a:path>
              </a:pathLst>
            </a:custGeom>
            <a:solidFill>
              <a:srgbClr val="232526"/>
            </a:solidFill>
            <a:ln w="657"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566CE3CB-4EF8-12BF-B05B-E7C799EF9E3B}"/>
                </a:ext>
              </a:extLst>
            </p:cNvPr>
            <p:cNvSpPr/>
            <p:nvPr/>
          </p:nvSpPr>
          <p:spPr>
            <a:xfrm>
              <a:off x="1152079" y="3941757"/>
              <a:ext cx="212737" cy="212291"/>
            </a:xfrm>
            <a:custGeom>
              <a:avLst/>
              <a:gdLst>
                <a:gd name="connsiteX0" fmla="*/ 119796 w 212737"/>
                <a:gd name="connsiteY0" fmla="*/ 90021 h 212291"/>
                <a:gd name="connsiteX1" fmla="*/ 90360 w 212737"/>
                <a:gd name="connsiteY1" fmla="*/ 60650 h 212291"/>
                <a:gd name="connsiteX2" fmla="*/ 90360 w 212737"/>
                <a:gd name="connsiteY2" fmla="*/ 52138 h 212291"/>
                <a:gd name="connsiteX3" fmla="*/ 98879 w 212737"/>
                <a:gd name="connsiteY3" fmla="*/ 52138 h 212291"/>
                <a:gd name="connsiteX4" fmla="*/ 124784 w 212737"/>
                <a:gd name="connsiteY4" fmla="*/ 77984 h 212291"/>
                <a:gd name="connsiteX5" fmla="*/ 135444 w 212737"/>
                <a:gd name="connsiteY5" fmla="*/ 82390 h 212291"/>
                <a:gd name="connsiteX6" fmla="*/ 197659 w 212737"/>
                <a:gd name="connsiteY6" fmla="*/ 82390 h 212291"/>
                <a:gd name="connsiteX7" fmla="*/ 212735 w 212737"/>
                <a:gd name="connsiteY7" fmla="*/ 67346 h 212291"/>
                <a:gd name="connsiteX8" fmla="*/ 212735 w 212737"/>
                <a:gd name="connsiteY8" fmla="*/ 15044 h 212291"/>
                <a:gd name="connsiteX9" fmla="*/ 197659 w 212737"/>
                <a:gd name="connsiteY9" fmla="*/ 0 h 212291"/>
                <a:gd name="connsiteX10" fmla="*/ 15075 w 212737"/>
                <a:gd name="connsiteY10" fmla="*/ 0 h 212291"/>
                <a:gd name="connsiteX11" fmla="*/ 0 w 212737"/>
                <a:gd name="connsiteY11" fmla="*/ 15044 h 212291"/>
                <a:gd name="connsiteX12" fmla="*/ 0 w 212737"/>
                <a:gd name="connsiteY12" fmla="*/ 102823 h 212291"/>
                <a:gd name="connsiteX13" fmla="*/ 15075 w 212737"/>
                <a:gd name="connsiteY13" fmla="*/ 117867 h 212291"/>
                <a:gd name="connsiteX14" fmla="*/ 82282 w 212737"/>
                <a:gd name="connsiteY14" fmla="*/ 117867 h 212291"/>
                <a:gd name="connsiteX15" fmla="*/ 92943 w 212737"/>
                <a:gd name="connsiteY15" fmla="*/ 122273 h 212291"/>
                <a:gd name="connsiteX16" fmla="*/ 122370 w 212737"/>
                <a:gd name="connsiteY16" fmla="*/ 151639 h 212291"/>
                <a:gd name="connsiteX17" fmla="*/ 122370 w 212737"/>
                <a:gd name="connsiteY17" fmla="*/ 160151 h 212291"/>
                <a:gd name="connsiteX18" fmla="*/ 118111 w 212737"/>
                <a:gd name="connsiteY18" fmla="*/ 161915 h 212291"/>
                <a:gd name="connsiteX19" fmla="*/ 113852 w 212737"/>
                <a:gd name="connsiteY19" fmla="*/ 160151 h 212291"/>
                <a:gd name="connsiteX20" fmla="*/ 87958 w 212737"/>
                <a:gd name="connsiteY20" fmla="*/ 134310 h 212291"/>
                <a:gd name="connsiteX21" fmla="*/ 77298 w 212737"/>
                <a:gd name="connsiteY21" fmla="*/ 129904 h 212291"/>
                <a:gd name="connsiteX22" fmla="*/ 15077 w 212737"/>
                <a:gd name="connsiteY22" fmla="*/ 129904 h 212291"/>
                <a:gd name="connsiteX23" fmla="*/ 2 w 212737"/>
                <a:gd name="connsiteY23" fmla="*/ 144948 h 212291"/>
                <a:gd name="connsiteX24" fmla="*/ 2 w 212737"/>
                <a:gd name="connsiteY24" fmla="*/ 197248 h 212291"/>
                <a:gd name="connsiteX25" fmla="*/ 15077 w 212737"/>
                <a:gd name="connsiteY25" fmla="*/ 212292 h 212291"/>
                <a:gd name="connsiteX26" fmla="*/ 197662 w 212737"/>
                <a:gd name="connsiteY26" fmla="*/ 212292 h 212291"/>
                <a:gd name="connsiteX27" fmla="*/ 212737 w 212737"/>
                <a:gd name="connsiteY27" fmla="*/ 197248 h 212291"/>
                <a:gd name="connsiteX28" fmla="*/ 212737 w 212737"/>
                <a:gd name="connsiteY28" fmla="*/ 109472 h 212291"/>
                <a:gd name="connsiteX29" fmla="*/ 197662 w 212737"/>
                <a:gd name="connsiteY29" fmla="*/ 94428 h 212291"/>
                <a:gd name="connsiteX30" fmla="*/ 130459 w 212737"/>
                <a:gd name="connsiteY30" fmla="*/ 94428 h 212291"/>
                <a:gd name="connsiteX31" fmla="*/ 119799 w 212737"/>
                <a:gd name="connsiteY31" fmla="*/ 90021 h 212291"/>
                <a:gd name="connsiteX32" fmla="*/ 119796 w 212737"/>
                <a:gd name="connsiteY32" fmla="*/ 90021 h 21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2737" h="212291">
                  <a:moveTo>
                    <a:pt x="119796" y="90021"/>
                  </a:moveTo>
                  <a:lnTo>
                    <a:pt x="90360" y="60650"/>
                  </a:lnTo>
                  <a:cubicBezTo>
                    <a:pt x="88003" y="58298"/>
                    <a:pt x="88003" y="54490"/>
                    <a:pt x="90360" y="52138"/>
                  </a:cubicBezTo>
                  <a:cubicBezTo>
                    <a:pt x="92696" y="49786"/>
                    <a:pt x="96523" y="49786"/>
                    <a:pt x="98879" y="52138"/>
                  </a:cubicBezTo>
                  <a:lnTo>
                    <a:pt x="124784" y="77984"/>
                  </a:lnTo>
                  <a:cubicBezTo>
                    <a:pt x="127610" y="80805"/>
                    <a:pt x="131446" y="82390"/>
                    <a:pt x="135444" y="82390"/>
                  </a:cubicBezTo>
                  <a:lnTo>
                    <a:pt x="197659" y="82390"/>
                  </a:lnTo>
                  <a:cubicBezTo>
                    <a:pt x="205985" y="82390"/>
                    <a:pt x="212735" y="75654"/>
                    <a:pt x="212735" y="67346"/>
                  </a:cubicBezTo>
                  <a:lnTo>
                    <a:pt x="212735" y="15044"/>
                  </a:lnTo>
                  <a:cubicBezTo>
                    <a:pt x="212735" y="6736"/>
                    <a:pt x="205985" y="0"/>
                    <a:pt x="197659" y="0"/>
                  </a:cubicBezTo>
                  <a:lnTo>
                    <a:pt x="15075" y="0"/>
                  </a:lnTo>
                  <a:cubicBezTo>
                    <a:pt x="6749" y="0"/>
                    <a:pt x="0" y="6736"/>
                    <a:pt x="0" y="15044"/>
                  </a:cubicBezTo>
                  <a:lnTo>
                    <a:pt x="0" y="102823"/>
                  </a:lnTo>
                  <a:cubicBezTo>
                    <a:pt x="0" y="111132"/>
                    <a:pt x="6749" y="117867"/>
                    <a:pt x="15075" y="117867"/>
                  </a:cubicBezTo>
                  <a:lnTo>
                    <a:pt x="82282" y="117867"/>
                  </a:lnTo>
                  <a:cubicBezTo>
                    <a:pt x="86280" y="117867"/>
                    <a:pt x="90116" y="119452"/>
                    <a:pt x="92943" y="122273"/>
                  </a:cubicBezTo>
                  <a:lnTo>
                    <a:pt x="122370" y="151639"/>
                  </a:lnTo>
                  <a:cubicBezTo>
                    <a:pt x="124727" y="153991"/>
                    <a:pt x="124727" y="157799"/>
                    <a:pt x="122370" y="160151"/>
                  </a:cubicBezTo>
                  <a:cubicBezTo>
                    <a:pt x="121191" y="161327"/>
                    <a:pt x="119650" y="161915"/>
                    <a:pt x="118111" y="161915"/>
                  </a:cubicBezTo>
                  <a:cubicBezTo>
                    <a:pt x="116573" y="161915"/>
                    <a:pt x="115028" y="161327"/>
                    <a:pt x="113852" y="160151"/>
                  </a:cubicBezTo>
                  <a:lnTo>
                    <a:pt x="87958" y="134310"/>
                  </a:lnTo>
                  <a:cubicBezTo>
                    <a:pt x="85132" y="131489"/>
                    <a:pt x="81295" y="129904"/>
                    <a:pt x="77298" y="129904"/>
                  </a:cubicBezTo>
                  <a:lnTo>
                    <a:pt x="15077" y="129904"/>
                  </a:lnTo>
                  <a:cubicBezTo>
                    <a:pt x="6752" y="129904"/>
                    <a:pt x="2" y="136639"/>
                    <a:pt x="2" y="144948"/>
                  </a:cubicBezTo>
                  <a:lnTo>
                    <a:pt x="2" y="197248"/>
                  </a:lnTo>
                  <a:cubicBezTo>
                    <a:pt x="2" y="205556"/>
                    <a:pt x="6752" y="212292"/>
                    <a:pt x="15077" y="212292"/>
                  </a:cubicBezTo>
                  <a:lnTo>
                    <a:pt x="197662" y="212292"/>
                  </a:lnTo>
                  <a:cubicBezTo>
                    <a:pt x="205987" y="212292"/>
                    <a:pt x="212737" y="205556"/>
                    <a:pt x="212737" y="197248"/>
                  </a:cubicBezTo>
                  <a:lnTo>
                    <a:pt x="212737" y="109472"/>
                  </a:lnTo>
                  <a:cubicBezTo>
                    <a:pt x="212737" y="101163"/>
                    <a:pt x="205987" y="94428"/>
                    <a:pt x="197662" y="94428"/>
                  </a:cubicBezTo>
                  <a:lnTo>
                    <a:pt x="130459" y="94428"/>
                  </a:lnTo>
                  <a:cubicBezTo>
                    <a:pt x="126462" y="94428"/>
                    <a:pt x="122625" y="92842"/>
                    <a:pt x="119799" y="90021"/>
                  </a:cubicBezTo>
                  <a:lnTo>
                    <a:pt x="119796" y="90021"/>
                  </a:lnTo>
                  <a:close/>
                </a:path>
              </a:pathLst>
            </a:custGeom>
            <a:solidFill>
              <a:srgbClr val="232526"/>
            </a:solidFill>
            <a:ln w="657" cap="flat">
              <a:noFill/>
              <a:prstDash val="solid"/>
              <a:miter/>
            </a:ln>
          </p:spPr>
          <p:txBody>
            <a:bodyPr rtlCol="0" anchor="ctr"/>
            <a:lstStyle/>
            <a:p>
              <a:endParaRPr lang="en-GB"/>
            </a:p>
          </p:txBody>
        </p:sp>
      </p:grpSp>
    </p:spTree>
    <p:extLst>
      <p:ext uri="{BB962C8B-B14F-4D97-AF65-F5344CB8AC3E}">
        <p14:creationId xmlns:p14="http://schemas.microsoft.com/office/powerpoint/2010/main" val="77950377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58CEBF7-C24A-A017-3AFA-F7CF20B238A7}"/>
              </a:ext>
            </a:extLst>
          </p:cNvPr>
          <p:cNvSpPr/>
          <p:nvPr/>
        </p:nvSpPr>
        <p:spPr>
          <a:xfrm>
            <a:off x="5533471" y="1862560"/>
            <a:ext cx="2981878" cy="2377844"/>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63E972-F3EE-159E-0681-0786220CEACD}"/>
              </a:ext>
            </a:extLst>
          </p:cNvPr>
          <p:cNvSpPr>
            <a:spLocks noGrp="1"/>
          </p:cNvSpPr>
          <p:nvPr>
            <p:ph type="title"/>
          </p:nvPr>
        </p:nvSpPr>
        <p:spPr/>
        <p:txBody>
          <a:bodyPr/>
          <a:lstStyle/>
          <a:p>
            <a:r>
              <a:rPr lang="en-GB" dirty="0"/>
              <a:t>Wat is EAA?</a:t>
            </a:r>
          </a:p>
        </p:txBody>
      </p:sp>
      <p:sp>
        <p:nvSpPr>
          <p:cNvPr id="3" name="Content Placeholder 2">
            <a:extLst>
              <a:ext uri="{FF2B5EF4-FFF2-40B4-BE49-F238E27FC236}">
                <a16:creationId xmlns:a16="http://schemas.microsoft.com/office/drawing/2014/main" id="{EA57567D-33B3-FAB2-854B-93547BBB54E1}"/>
              </a:ext>
            </a:extLst>
          </p:cNvPr>
          <p:cNvSpPr>
            <a:spLocks noGrp="1"/>
          </p:cNvSpPr>
          <p:nvPr>
            <p:ph idx="1"/>
          </p:nvPr>
        </p:nvSpPr>
        <p:spPr/>
        <p:txBody>
          <a:bodyPr>
            <a:normAutofit/>
          </a:bodyPr>
          <a:lstStyle/>
          <a:p>
            <a:r>
              <a:rPr lang="en-GB" dirty="0" err="1"/>
              <a:t>Wetgeving</a:t>
            </a:r>
            <a:r>
              <a:rPr lang="en-GB" dirty="0"/>
              <a:t> over hoe we </a:t>
            </a:r>
            <a:r>
              <a:rPr lang="en-GB" dirty="0" err="1"/>
              <a:t>inclusief</a:t>
            </a:r>
            <a:r>
              <a:rPr lang="en-GB" dirty="0"/>
              <a:t> </a:t>
            </a:r>
            <a:r>
              <a:rPr lang="en-GB" dirty="0" err="1"/>
              <a:t>kunnen</a:t>
            </a:r>
            <a:r>
              <a:rPr lang="en-GB" dirty="0"/>
              <a:t> </a:t>
            </a:r>
            <a:r>
              <a:rPr lang="en-GB" dirty="0" err="1"/>
              <a:t>zijn</a:t>
            </a:r>
            <a:r>
              <a:rPr lang="en-GB" dirty="0"/>
              <a:t> </a:t>
            </a:r>
            <a:r>
              <a:rPr lang="en-GB" dirty="0" err="1"/>
              <a:t>voor</a:t>
            </a:r>
            <a:r>
              <a:rPr lang="en-GB" dirty="0"/>
              <a:t> </a:t>
            </a:r>
            <a:r>
              <a:rPr lang="en-GB" dirty="0" err="1"/>
              <a:t>mensen</a:t>
            </a:r>
            <a:r>
              <a:rPr lang="en-GB" dirty="0"/>
              <a:t> met </a:t>
            </a:r>
            <a:r>
              <a:rPr lang="en-GB" dirty="0" err="1"/>
              <a:t>een</a:t>
            </a:r>
            <a:r>
              <a:rPr lang="en-GB" dirty="0"/>
              <a:t> handicap (</a:t>
            </a:r>
            <a:r>
              <a:rPr lang="en-GB" dirty="0" err="1"/>
              <a:t>visueel</a:t>
            </a:r>
            <a:r>
              <a:rPr lang="en-GB" dirty="0"/>
              <a:t>, </a:t>
            </a:r>
            <a:r>
              <a:rPr lang="en-GB" dirty="0" err="1"/>
              <a:t>auditief</a:t>
            </a:r>
            <a:r>
              <a:rPr lang="en-GB" dirty="0"/>
              <a:t>, neurodivergent) in </a:t>
            </a:r>
            <a:r>
              <a:rPr lang="en-GB" dirty="0" err="1"/>
              <a:t>onze</a:t>
            </a:r>
            <a:r>
              <a:rPr lang="en-GB" dirty="0"/>
              <a:t> </a:t>
            </a:r>
            <a:r>
              <a:rPr lang="en-GB" dirty="0" err="1"/>
              <a:t>digitale</a:t>
            </a:r>
            <a:r>
              <a:rPr lang="en-GB" dirty="0"/>
              <a:t> </a:t>
            </a:r>
            <a:r>
              <a:rPr lang="en-GB" dirty="0" err="1"/>
              <a:t>wereld</a:t>
            </a:r>
            <a:endParaRPr lang="en-GB" dirty="0"/>
          </a:p>
          <a:p>
            <a:r>
              <a:rPr lang="en-GB" dirty="0" err="1"/>
              <a:t>Organisaties</a:t>
            </a:r>
            <a:r>
              <a:rPr lang="en-GB" dirty="0"/>
              <a:t> </a:t>
            </a:r>
            <a:r>
              <a:rPr lang="en-GB" dirty="0" err="1"/>
              <a:t>moeten</a:t>
            </a:r>
            <a:r>
              <a:rPr lang="en-GB" dirty="0"/>
              <a:t> </a:t>
            </a:r>
            <a:r>
              <a:rPr lang="en-GB" dirty="0" err="1"/>
              <a:t>bepaalde</a:t>
            </a:r>
            <a:r>
              <a:rPr lang="en-GB" dirty="0"/>
              <a:t> </a:t>
            </a:r>
            <a:r>
              <a:rPr lang="en-GB" dirty="0" err="1"/>
              <a:t>maatregelen</a:t>
            </a:r>
            <a:r>
              <a:rPr lang="en-GB" dirty="0"/>
              <a:t> </a:t>
            </a:r>
            <a:r>
              <a:rPr lang="en-GB" dirty="0" err="1"/>
              <a:t>nemen</a:t>
            </a:r>
            <a:r>
              <a:rPr lang="en-GB" dirty="0"/>
              <a:t> om </a:t>
            </a:r>
            <a:r>
              <a:rPr lang="en-GB" dirty="0" err="1"/>
              <a:t>hun</a:t>
            </a:r>
            <a:r>
              <a:rPr lang="en-GB" dirty="0"/>
              <a:t> websites, </a:t>
            </a:r>
            <a:r>
              <a:rPr lang="en-GB" dirty="0" err="1"/>
              <a:t>mobiele</a:t>
            </a:r>
            <a:r>
              <a:rPr lang="en-GB" dirty="0"/>
              <a:t> </a:t>
            </a:r>
            <a:r>
              <a:rPr lang="en-GB" dirty="0" err="1"/>
              <a:t>applicaties</a:t>
            </a:r>
            <a:r>
              <a:rPr lang="en-GB" dirty="0"/>
              <a:t>, ... </a:t>
            </a:r>
            <a:r>
              <a:rPr lang="en-GB" dirty="0" err="1"/>
              <a:t>toegankelijk</a:t>
            </a:r>
            <a:r>
              <a:rPr lang="en-GB" dirty="0"/>
              <a:t> </a:t>
            </a:r>
            <a:r>
              <a:rPr lang="en-GB" dirty="0" err="1"/>
              <a:t>te</a:t>
            </a:r>
            <a:r>
              <a:rPr lang="en-GB" dirty="0"/>
              <a:t> </a:t>
            </a:r>
            <a:r>
              <a:rPr lang="en-GB" dirty="0" err="1"/>
              <a:t>maken</a:t>
            </a:r>
            <a:r>
              <a:rPr lang="en-GB" dirty="0"/>
              <a:t> </a:t>
            </a:r>
            <a:r>
              <a:rPr lang="en-GB" dirty="0" err="1"/>
              <a:t>voor</a:t>
            </a:r>
            <a:r>
              <a:rPr lang="en-GB" dirty="0"/>
              <a:t> </a:t>
            </a:r>
            <a:r>
              <a:rPr lang="en-GB" dirty="0" err="1"/>
              <a:t>iedereen</a:t>
            </a:r>
            <a:endParaRPr lang="en-GB" dirty="0"/>
          </a:p>
          <a:p>
            <a:r>
              <a:rPr lang="en-GB" dirty="0" err="1"/>
              <a:t>tegen</a:t>
            </a:r>
            <a:r>
              <a:rPr lang="en-GB" dirty="0"/>
              <a:t> 28 </a:t>
            </a:r>
            <a:r>
              <a:rPr lang="en-GB" dirty="0" err="1"/>
              <a:t>juni</a:t>
            </a:r>
            <a:r>
              <a:rPr lang="en-GB" dirty="0"/>
              <a:t> 2025 (nu al conform: </a:t>
            </a:r>
            <a:r>
              <a:rPr lang="en-GB" dirty="0" err="1"/>
              <a:t>overheid</a:t>
            </a:r>
            <a:r>
              <a:rPr lang="en-GB" dirty="0"/>
              <a:t>)</a:t>
            </a:r>
          </a:p>
        </p:txBody>
      </p:sp>
      <p:sp>
        <p:nvSpPr>
          <p:cNvPr id="4" name="Text Placeholder 3">
            <a:extLst>
              <a:ext uri="{FF2B5EF4-FFF2-40B4-BE49-F238E27FC236}">
                <a16:creationId xmlns:a16="http://schemas.microsoft.com/office/drawing/2014/main" id="{1FE0FF3E-1CE9-68DA-FC9F-76F5E97F1579}"/>
              </a:ext>
            </a:extLst>
          </p:cNvPr>
          <p:cNvSpPr>
            <a:spLocks noGrp="1"/>
          </p:cNvSpPr>
          <p:nvPr>
            <p:ph type="body" sz="quarter" idx="10"/>
          </p:nvPr>
        </p:nvSpPr>
        <p:spPr/>
        <p:txBody>
          <a:bodyPr/>
          <a:lstStyle/>
          <a:p>
            <a:r>
              <a:rPr lang="en-GB" dirty="0"/>
              <a:t>WCAG</a:t>
            </a:r>
          </a:p>
        </p:txBody>
      </p:sp>
      <p:sp>
        <p:nvSpPr>
          <p:cNvPr id="7" name="TextBox 6">
            <a:extLst>
              <a:ext uri="{FF2B5EF4-FFF2-40B4-BE49-F238E27FC236}">
                <a16:creationId xmlns:a16="http://schemas.microsoft.com/office/drawing/2014/main" id="{126B9B9E-C7DF-4F51-9288-94D73E7488B1}"/>
              </a:ext>
            </a:extLst>
          </p:cNvPr>
          <p:cNvSpPr txBox="1"/>
          <p:nvPr/>
        </p:nvSpPr>
        <p:spPr>
          <a:xfrm>
            <a:off x="5701967" y="2319514"/>
            <a:ext cx="2813382" cy="1727717"/>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en-GB" sz="1200" dirty="0"/>
              <a:t>PDF's </a:t>
            </a:r>
            <a:r>
              <a:rPr lang="en-GB" sz="1200" dirty="0" err="1"/>
              <a:t>gepubliceerd</a:t>
            </a:r>
            <a:r>
              <a:rPr lang="en-GB" sz="1200" dirty="0"/>
              <a:t> </a:t>
            </a:r>
            <a:r>
              <a:rPr lang="en-GB" sz="1200" dirty="0" err="1"/>
              <a:t>vóór</a:t>
            </a:r>
            <a:r>
              <a:rPr lang="en-GB" sz="1200" dirty="0"/>
              <a:t> 23/09/18</a:t>
            </a:r>
          </a:p>
          <a:p>
            <a:pPr marL="171450" indent="-171450" algn="l">
              <a:lnSpc>
                <a:spcPct val="150000"/>
              </a:lnSpc>
              <a:buFont typeface="Arial" panose="020B0604020202020204" pitchFamily="34" charset="0"/>
              <a:buChar char="•"/>
            </a:pPr>
            <a:r>
              <a:rPr lang="en-GB" sz="1200" dirty="0" err="1"/>
              <a:t>Inhoud</a:t>
            </a:r>
            <a:r>
              <a:rPr lang="en-GB" sz="1200" dirty="0"/>
              <a:t> </a:t>
            </a:r>
            <a:r>
              <a:rPr lang="en-GB" sz="1200" dirty="0" err="1"/>
              <a:t>beschikbaar</a:t>
            </a:r>
            <a:r>
              <a:rPr lang="en-GB" sz="1200" dirty="0"/>
              <a:t> in </a:t>
            </a:r>
            <a:r>
              <a:rPr lang="en-GB" sz="1200" dirty="0" err="1"/>
              <a:t>gesloten</a:t>
            </a:r>
            <a:r>
              <a:rPr lang="en-GB" sz="1200" dirty="0"/>
              <a:t> </a:t>
            </a:r>
            <a:r>
              <a:rPr lang="en-GB" sz="1200" dirty="0" err="1"/>
              <a:t>gebruikersgroepen</a:t>
            </a:r>
            <a:r>
              <a:rPr lang="en-GB" sz="1200" dirty="0"/>
              <a:t> (intranet)</a:t>
            </a:r>
          </a:p>
          <a:p>
            <a:pPr marL="171450" indent="-171450" algn="l">
              <a:lnSpc>
                <a:spcPct val="150000"/>
              </a:lnSpc>
              <a:buFont typeface="Arial" panose="020B0604020202020204" pitchFamily="34" charset="0"/>
              <a:buChar char="•"/>
            </a:pPr>
            <a:r>
              <a:rPr lang="en-GB" sz="1200" dirty="0"/>
              <a:t>Live media</a:t>
            </a:r>
          </a:p>
          <a:p>
            <a:pPr marL="171450" indent="-171450" algn="l">
              <a:lnSpc>
                <a:spcPct val="150000"/>
              </a:lnSpc>
              <a:buFont typeface="Arial" panose="020B0604020202020204" pitchFamily="34" charset="0"/>
              <a:buChar char="•"/>
            </a:pPr>
            <a:r>
              <a:rPr lang="en-GB" sz="1200" dirty="0" err="1"/>
              <a:t>Inhoud</a:t>
            </a:r>
            <a:r>
              <a:rPr lang="en-GB" sz="1200" dirty="0"/>
              <a:t> van </a:t>
            </a:r>
            <a:r>
              <a:rPr lang="en-GB" sz="1200" dirty="0" err="1"/>
              <a:t>derden</a:t>
            </a:r>
            <a:r>
              <a:rPr lang="en-GB" sz="1200" dirty="0"/>
              <a:t> die </a:t>
            </a:r>
            <a:r>
              <a:rPr lang="en-GB" sz="1200" dirty="0" err="1"/>
              <a:t>niet</a:t>
            </a:r>
            <a:r>
              <a:rPr lang="en-GB" sz="1200" dirty="0"/>
              <a:t> </a:t>
            </a:r>
            <a:r>
              <a:rPr lang="en-GB" sz="1200" dirty="0" err="1"/>
              <a:t>wordt</a:t>
            </a:r>
            <a:r>
              <a:rPr lang="en-GB" sz="1200" dirty="0"/>
              <a:t> </a:t>
            </a:r>
            <a:r>
              <a:rPr lang="en-GB" sz="1200" dirty="0" err="1"/>
              <a:t>geleverd</a:t>
            </a:r>
            <a:r>
              <a:rPr lang="en-GB" sz="1200" dirty="0"/>
              <a:t> door </a:t>
            </a:r>
            <a:r>
              <a:rPr lang="en-GB" sz="1200" dirty="0" err="1"/>
              <a:t>een</a:t>
            </a:r>
            <a:r>
              <a:rPr lang="en-GB" sz="1200" dirty="0"/>
              <a:t> </a:t>
            </a:r>
            <a:r>
              <a:rPr lang="en-GB" sz="1200" dirty="0" err="1"/>
              <a:t>overheidsinstantie</a:t>
            </a:r>
            <a:r>
              <a:rPr lang="en-GB" sz="1200" dirty="0"/>
              <a:t> </a:t>
            </a:r>
          </a:p>
        </p:txBody>
      </p:sp>
      <p:sp>
        <p:nvSpPr>
          <p:cNvPr id="8" name="Rounded Rectangle 7">
            <a:extLst>
              <a:ext uri="{FF2B5EF4-FFF2-40B4-BE49-F238E27FC236}">
                <a16:creationId xmlns:a16="http://schemas.microsoft.com/office/drawing/2014/main" id="{1F803585-7F5D-50BC-45FC-D7EEEAD09BD5}"/>
              </a:ext>
            </a:extLst>
          </p:cNvPr>
          <p:cNvSpPr/>
          <p:nvPr/>
        </p:nvSpPr>
        <p:spPr>
          <a:xfrm>
            <a:off x="5646661" y="1951871"/>
            <a:ext cx="1122261" cy="278333"/>
          </a:xfrm>
          <a:prstGeom prst="roundRect">
            <a:avLst>
              <a:gd name="adj" fmla="val 50000"/>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7E1C74"/>
                </a:solidFill>
                <a:latin typeface="Aptos SemiBold" panose="020B0004020202020204" pitchFamily="34" charset="0"/>
              </a:rPr>
              <a:t>Uitzonderingen</a:t>
            </a:r>
            <a:endParaRPr lang="en-GB" sz="1050" i="0" dirty="0">
              <a:solidFill>
                <a:srgbClr val="7E1C74"/>
              </a:solidFill>
              <a:latin typeface="Aptos SemiBold" panose="020B0004020202020204" pitchFamily="34" charset="0"/>
            </a:endParaRPr>
          </a:p>
        </p:txBody>
      </p:sp>
    </p:spTree>
    <p:extLst>
      <p:ext uri="{BB962C8B-B14F-4D97-AF65-F5344CB8AC3E}">
        <p14:creationId xmlns:p14="http://schemas.microsoft.com/office/powerpoint/2010/main" val="2962906483"/>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DA0A-B750-BF41-D55D-E0742770D811}"/>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283D2D6-066A-F8D6-EE9D-205CEE9235B0}"/>
              </a:ext>
            </a:extLst>
          </p:cNvPr>
          <p:cNvSpPr/>
          <p:nvPr/>
        </p:nvSpPr>
        <p:spPr>
          <a:xfrm>
            <a:off x="5764583" y="1862560"/>
            <a:ext cx="2750766" cy="1674460"/>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9B2C7F-1090-A1B5-AEE3-CE6A63A98F8D}"/>
              </a:ext>
            </a:extLst>
          </p:cNvPr>
          <p:cNvSpPr>
            <a:spLocks noGrp="1"/>
          </p:cNvSpPr>
          <p:nvPr>
            <p:ph type="title"/>
          </p:nvPr>
        </p:nvSpPr>
        <p:spPr/>
        <p:txBody>
          <a:bodyPr>
            <a:normAutofit fontScale="90000"/>
          </a:bodyPr>
          <a:lstStyle/>
          <a:p>
            <a:r>
              <a:rPr lang="en-GB"/>
              <a:t>Wie moet zich aan de regels houden?</a:t>
            </a:r>
            <a:endParaRPr lang="en-GB" dirty="0"/>
          </a:p>
        </p:txBody>
      </p:sp>
      <p:sp>
        <p:nvSpPr>
          <p:cNvPr id="3" name="Content Placeholder 2">
            <a:extLst>
              <a:ext uri="{FF2B5EF4-FFF2-40B4-BE49-F238E27FC236}">
                <a16:creationId xmlns:a16="http://schemas.microsoft.com/office/drawing/2014/main" id="{FE06C863-0CB2-C6E4-57DF-20ED6FF1CA7B}"/>
              </a:ext>
            </a:extLst>
          </p:cNvPr>
          <p:cNvSpPr>
            <a:spLocks noGrp="1"/>
          </p:cNvSpPr>
          <p:nvPr>
            <p:ph idx="1"/>
          </p:nvPr>
        </p:nvSpPr>
        <p:spPr/>
        <p:txBody>
          <a:bodyPr>
            <a:normAutofit/>
          </a:bodyPr>
          <a:lstStyle/>
          <a:p>
            <a:r>
              <a:rPr lang="en-GB" dirty="0" err="1"/>
              <a:t>Jaarlijkse</a:t>
            </a:r>
            <a:r>
              <a:rPr lang="en-GB" dirty="0"/>
              <a:t> </a:t>
            </a:r>
            <a:r>
              <a:rPr lang="en-GB" dirty="0" err="1"/>
              <a:t>omzet</a:t>
            </a:r>
            <a:r>
              <a:rPr lang="en-GB" dirty="0"/>
              <a:t> van </a:t>
            </a:r>
            <a:r>
              <a:rPr lang="en-GB" dirty="0" err="1"/>
              <a:t>meer</a:t>
            </a:r>
            <a:r>
              <a:rPr lang="en-GB" dirty="0"/>
              <a:t> dan €2M of </a:t>
            </a:r>
            <a:r>
              <a:rPr lang="en-GB" dirty="0" err="1"/>
              <a:t>meer</a:t>
            </a:r>
            <a:r>
              <a:rPr lang="en-GB" dirty="0"/>
              <a:t> dan 10 </a:t>
            </a:r>
            <a:r>
              <a:rPr lang="en-GB" dirty="0" err="1"/>
              <a:t>werknemers</a:t>
            </a:r>
            <a:endParaRPr lang="en-GB" dirty="0"/>
          </a:p>
          <a:p>
            <a:r>
              <a:rPr lang="en-GB" dirty="0" err="1"/>
              <a:t>Overheidsorganisaties</a:t>
            </a:r>
            <a:endParaRPr lang="en-GB" dirty="0"/>
          </a:p>
          <a:p>
            <a:r>
              <a:rPr lang="en-GB" dirty="0" err="1"/>
              <a:t>Organisaties</a:t>
            </a:r>
            <a:r>
              <a:rPr lang="en-GB" dirty="0"/>
              <a:t> </a:t>
            </a:r>
            <a:r>
              <a:rPr lang="en-GB" dirty="0" err="1"/>
              <a:t>voor</a:t>
            </a:r>
            <a:r>
              <a:rPr lang="en-GB" dirty="0"/>
              <a:t> die </a:t>
            </a:r>
            <a:r>
              <a:rPr lang="en-GB" dirty="0" err="1"/>
              <a:t>meer</a:t>
            </a:r>
            <a:r>
              <a:rPr lang="en-GB" dirty="0"/>
              <a:t> dan 50% </a:t>
            </a:r>
            <a:r>
              <a:rPr lang="en-GB" dirty="0" err="1"/>
              <a:t>gesubsidieerd</a:t>
            </a:r>
            <a:r>
              <a:rPr lang="en-GB" dirty="0"/>
              <a:t> </a:t>
            </a:r>
            <a:r>
              <a:rPr lang="en-GB" dirty="0" err="1"/>
              <a:t>worden</a:t>
            </a:r>
            <a:endParaRPr lang="en-GB" dirty="0"/>
          </a:p>
          <a:p>
            <a:r>
              <a:rPr lang="en-GB" dirty="0" err="1"/>
              <a:t>Organisaties</a:t>
            </a:r>
            <a:r>
              <a:rPr lang="en-GB" dirty="0"/>
              <a:t> </a:t>
            </a:r>
            <a:r>
              <a:rPr lang="en-GB" dirty="0" err="1"/>
              <a:t>gecontroleerd</a:t>
            </a:r>
            <a:r>
              <a:rPr lang="en-GB" dirty="0"/>
              <a:t> door </a:t>
            </a:r>
            <a:r>
              <a:rPr lang="en-GB" dirty="0" err="1"/>
              <a:t>overheid</a:t>
            </a:r>
            <a:endParaRPr lang="en-GB" dirty="0"/>
          </a:p>
          <a:p>
            <a:r>
              <a:rPr lang="en-GB" dirty="0" err="1"/>
              <a:t>Commerciële</a:t>
            </a:r>
            <a:r>
              <a:rPr lang="en-GB" dirty="0"/>
              <a:t> </a:t>
            </a:r>
            <a:r>
              <a:rPr lang="en-GB" dirty="0" err="1"/>
              <a:t>organisaties</a:t>
            </a:r>
            <a:r>
              <a:rPr lang="en-GB" dirty="0"/>
              <a:t> die </a:t>
            </a:r>
            <a:r>
              <a:rPr lang="en-GB" dirty="0" err="1"/>
              <a:t>producten</a:t>
            </a:r>
            <a:r>
              <a:rPr lang="en-GB" dirty="0"/>
              <a:t> of </a:t>
            </a:r>
            <a:r>
              <a:rPr lang="en-GB" dirty="0" err="1"/>
              <a:t>diensten</a:t>
            </a:r>
            <a:r>
              <a:rPr lang="en-GB" dirty="0"/>
              <a:t> </a:t>
            </a:r>
            <a:r>
              <a:rPr lang="en-GB" dirty="0" err="1"/>
              <a:t>leveren</a:t>
            </a:r>
            <a:r>
              <a:rPr lang="en-GB" dirty="0"/>
              <a:t> of </a:t>
            </a:r>
            <a:r>
              <a:rPr lang="en-GB" dirty="0" err="1"/>
              <a:t>financiële</a:t>
            </a:r>
            <a:r>
              <a:rPr lang="en-GB" dirty="0"/>
              <a:t> </a:t>
            </a:r>
            <a:r>
              <a:rPr lang="en-GB" dirty="0" err="1"/>
              <a:t>diensten</a:t>
            </a:r>
            <a:r>
              <a:rPr lang="en-GB" dirty="0"/>
              <a:t> </a:t>
            </a:r>
            <a:r>
              <a:rPr lang="en-GB" dirty="0" err="1"/>
              <a:t>verlenen</a:t>
            </a:r>
            <a:endParaRPr lang="en-GB" dirty="0"/>
          </a:p>
          <a:p>
            <a:r>
              <a:rPr lang="en-GB" dirty="0"/>
              <a:t>Elk </a:t>
            </a:r>
            <a:r>
              <a:rPr lang="en-GB" dirty="0" err="1"/>
              <a:t>bedrijf</a:t>
            </a:r>
            <a:r>
              <a:rPr lang="en-GB" dirty="0"/>
              <a:t> </a:t>
            </a:r>
            <a:r>
              <a:rPr lang="en-GB" dirty="0" err="1"/>
              <a:t>buiten</a:t>
            </a:r>
            <a:r>
              <a:rPr lang="en-GB" dirty="0"/>
              <a:t> de EU </a:t>
            </a:r>
            <a:r>
              <a:rPr lang="en-GB" dirty="0" err="1"/>
              <a:t>dat</a:t>
            </a:r>
            <a:r>
              <a:rPr lang="en-GB" dirty="0"/>
              <a:t> </a:t>
            </a:r>
            <a:r>
              <a:rPr lang="en-GB" dirty="0" err="1"/>
              <a:t>een</a:t>
            </a:r>
            <a:r>
              <a:rPr lang="en-GB" dirty="0"/>
              <a:t> product of </a:t>
            </a:r>
            <a:r>
              <a:rPr lang="en-GB" dirty="0" err="1"/>
              <a:t>dienst</a:t>
            </a:r>
            <a:r>
              <a:rPr lang="en-GB" dirty="0"/>
              <a:t> </a:t>
            </a:r>
            <a:r>
              <a:rPr lang="en-GB" dirty="0" err="1"/>
              <a:t>levert</a:t>
            </a:r>
            <a:r>
              <a:rPr lang="en-GB" dirty="0"/>
              <a:t> in </a:t>
            </a:r>
            <a:r>
              <a:rPr lang="en-GB" dirty="0" err="1"/>
              <a:t>een</a:t>
            </a:r>
            <a:r>
              <a:rPr lang="en-GB" dirty="0"/>
              <a:t> EU-land</a:t>
            </a:r>
          </a:p>
        </p:txBody>
      </p:sp>
      <p:sp>
        <p:nvSpPr>
          <p:cNvPr id="4" name="Text Placeholder 3">
            <a:extLst>
              <a:ext uri="{FF2B5EF4-FFF2-40B4-BE49-F238E27FC236}">
                <a16:creationId xmlns:a16="http://schemas.microsoft.com/office/drawing/2014/main" id="{BE415A0C-2C7D-FA85-CE92-82A40EF93F0D}"/>
              </a:ext>
            </a:extLst>
          </p:cNvPr>
          <p:cNvSpPr>
            <a:spLocks noGrp="1"/>
          </p:cNvSpPr>
          <p:nvPr>
            <p:ph type="body" sz="quarter" idx="10"/>
          </p:nvPr>
        </p:nvSpPr>
        <p:spPr/>
        <p:txBody>
          <a:bodyPr/>
          <a:lstStyle/>
          <a:p>
            <a:r>
              <a:rPr lang="en-GB"/>
              <a:t>WCAG</a:t>
            </a:r>
            <a:endParaRPr lang="en-GB" dirty="0"/>
          </a:p>
        </p:txBody>
      </p:sp>
      <p:sp>
        <p:nvSpPr>
          <p:cNvPr id="7" name="TextBox 6">
            <a:extLst>
              <a:ext uri="{FF2B5EF4-FFF2-40B4-BE49-F238E27FC236}">
                <a16:creationId xmlns:a16="http://schemas.microsoft.com/office/drawing/2014/main" id="{6A8875AE-32F4-773D-B52E-A25FD95AD88B}"/>
              </a:ext>
            </a:extLst>
          </p:cNvPr>
          <p:cNvSpPr txBox="1"/>
          <p:nvPr/>
        </p:nvSpPr>
        <p:spPr>
          <a:xfrm>
            <a:off x="5933078" y="2319514"/>
            <a:ext cx="2345505" cy="896720"/>
          </a:xfrm>
          <a:prstGeom prst="rect">
            <a:avLst/>
          </a:prstGeom>
          <a:noFill/>
        </p:spPr>
        <p:txBody>
          <a:bodyPr wrap="square" rtlCol="0">
            <a:spAutoFit/>
          </a:bodyPr>
          <a:lstStyle/>
          <a:p>
            <a:pPr marL="171450" indent="-171450" algn="l">
              <a:lnSpc>
                <a:spcPct val="150000"/>
              </a:lnSpc>
              <a:buFont typeface="Arial" panose="020B0604020202020204" pitchFamily="34" charset="0"/>
              <a:buChar char="•"/>
            </a:pPr>
            <a:r>
              <a:rPr lang="en-GB" sz="1200" dirty="0"/>
              <a:t>Micro-</a:t>
            </a:r>
            <a:r>
              <a:rPr lang="en-GB" sz="1200" dirty="0" err="1"/>
              <a:t>ondernemingen</a:t>
            </a:r>
            <a:r>
              <a:rPr lang="en-GB" sz="1200" dirty="0"/>
              <a:t>: minder dan 10 </a:t>
            </a:r>
            <a:r>
              <a:rPr lang="en-GB" sz="1200" dirty="0" err="1"/>
              <a:t>werknemers</a:t>
            </a:r>
            <a:r>
              <a:rPr lang="en-GB" sz="1200" dirty="0"/>
              <a:t> &amp; </a:t>
            </a:r>
            <a:r>
              <a:rPr lang="en-GB" sz="1200" dirty="0" err="1"/>
              <a:t>jaaromzet</a:t>
            </a:r>
            <a:r>
              <a:rPr lang="en-GB" sz="1200" dirty="0"/>
              <a:t> van minder dan €2M </a:t>
            </a:r>
          </a:p>
        </p:txBody>
      </p:sp>
      <p:sp>
        <p:nvSpPr>
          <p:cNvPr id="8" name="Rounded Rectangle 7">
            <a:extLst>
              <a:ext uri="{FF2B5EF4-FFF2-40B4-BE49-F238E27FC236}">
                <a16:creationId xmlns:a16="http://schemas.microsoft.com/office/drawing/2014/main" id="{181A30B8-F240-5909-61EE-A69965708D16}"/>
              </a:ext>
            </a:extLst>
          </p:cNvPr>
          <p:cNvSpPr/>
          <p:nvPr/>
        </p:nvSpPr>
        <p:spPr>
          <a:xfrm>
            <a:off x="5877773" y="1951871"/>
            <a:ext cx="1122261" cy="278333"/>
          </a:xfrm>
          <a:prstGeom prst="roundRect">
            <a:avLst>
              <a:gd name="adj" fmla="val 50000"/>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7E1C74"/>
                </a:solidFill>
                <a:latin typeface="Aptos SemiBold" panose="020B0004020202020204" pitchFamily="34" charset="0"/>
              </a:rPr>
              <a:t>Uitzonderingen</a:t>
            </a:r>
            <a:endParaRPr lang="en-GB" sz="1050" i="0" dirty="0">
              <a:solidFill>
                <a:srgbClr val="7E1C74"/>
              </a:solidFill>
              <a:latin typeface="Aptos SemiBold" panose="020B0004020202020204" pitchFamily="34" charset="0"/>
            </a:endParaRPr>
          </a:p>
        </p:txBody>
      </p:sp>
    </p:spTree>
    <p:extLst>
      <p:ext uri="{BB962C8B-B14F-4D97-AF65-F5344CB8AC3E}">
        <p14:creationId xmlns:p14="http://schemas.microsoft.com/office/powerpoint/2010/main" val="222170498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FF00D-9D59-3832-60CC-C137BA77D59E}"/>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A35F37B-CC8C-D271-E7B0-86FA967DC690}"/>
              </a:ext>
            </a:extLst>
          </p:cNvPr>
          <p:cNvSpPr/>
          <p:nvPr/>
        </p:nvSpPr>
        <p:spPr>
          <a:xfrm>
            <a:off x="5025357" y="1213630"/>
            <a:ext cx="3736806" cy="3770351"/>
          </a:xfrm>
          <a:prstGeom prst="roundRect">
            <a:avLst>
              <a:gd name="adj" fmla="val 8631"/>
            </a:avLst>
          </a:prstGeom>
          <a:solidFill>
            <a:schemeClr val="bg1"/>
          </a:solidFill>
          <a:ln>
            <a:noFill/>
          </a:ln>
          <a:effectLst>
            <a:outerShdw blurRad="288898" sx="102000" sy="102000" algn="ctr" rotWithShape="0">
              <a:prstClr val="black">
                <a:alpha val="5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859AECB-F477-FD06-4263-648C338015C6}"/>
              </a:ext>
            </a:extLst>
          </p:cNvPr>
          <p:cNvSpPr>
            <a:spLocks noGrp="1"/>
          </p:cNvSpPr>
          <p:nvPr>
            <p:ph idx="1"/>
          </p:nvPr>
        </p:nvSpPr>
        <p:spPr>
          <a:xfrm>
            <a:off x="628651" y="1213632"/>
            <a:ext cx="4565202" cy="3517652"/>
          </a:xfrm>
        </p:spPr>
        <p:txBody>
          <a:bodyPr>
            <a:noAutofit/>
          </a:bodyPr>
          <a:lstStyle/>
          <a:p>
            <a:pPr>
              <a:lnSpc>
                <a:spcPct val="100000"/>
              </a:lnSpc>
            </a:pPr>
            <a:r>
              <a:rPr lang="en-GB" sz="1200" dirty="0"/>
              <a:t>Computers </a:t>
            </a:r>
            <a:r>
              <a:rPr lang="en-GB" sz="1200" dirty="0" err="1"/>
              <a:t>en</a:t>
            </a:r>
            <a:r>
              <a:rPr lang="en-GB" sz="1200" dirty="0"/>
              <a:t> </a:t>
            </a:r>
            <a:r>
              <a:rPr lang="en-GB" sz="1200" dirty="0" err="1"/>
              <a:t>besturingssystemen</a:t>
            </a:r>
            <a:endParaRPr lang="en-GB" sz="1200" dirty="0"/>
          </a:p>
          <a:p>
            <a:pPr>
              <a:lnSpc>
                <a:spcPct val="100000"/>
              </a:lnSpc>
            </a:pPr>
            <a:r>
              <a:rPr lang="en-GB" sz="1200" dirty="0" err="1"/>
              <a:t>Geldautomaten</a:t>
            </a:r>
            <a:r>
              <a:rPr lang="en-GB" sz="1200" dirty="0"/>
              <a:t>, ticket- </a:t>
            </a:r>
            <a:r>
              <a:rPr lang="en-GB" sz="1200" dirty="0" err="1"/>
              <a:t>en</a:t>
            </a:r>
            <a:r>
              <a:rPr lang="en-GB" sz="1200" dirty="0"/>
              <a:t> </a:t>
            </a:r>
            <a:r>
              <a:rPr lang="en-GB" sz="1200" dirty="0" err="1"/>
              <a:t>incheckautomaten</a:t>
            </a:r>
            <a:endParaRPr lang="en-GB" sz="1200" dirty="0"/>
          </a:p>
          <a:p>
            <a:pPr>
              <a:lnSpc>
                <a:spcPct val="100000"/>
              </a:lnSpc>
            </a:pPr>
            <a:r>
              <a:rPr lang="en-GB" sz="1200" dirty="0"/>
              <a:t>Smartphones</a:t>
            </a:r>
          </a:p>
          <a:p>
            <a:pPr>
              <a:lnSpc>
                <a:spcPct val="100000"/>
              </a:lnSpc>
            </a:pPr>
            <a:r>
              <a:rPr lang="en-GB" sz="1200" dirty="0"/>
              <a:t>TV-</a:t>
            </a:r>
            <a:r>
              <a:rPr lang="en-GB" sz="1200" dirty="0" err="1"/>
              <a:t>aparatuur</a:t>
            </a:r>
            <a:r>
              <a:rPr lang="en-GB" sz="1200" dirty="0"/>
              <a:t> </a:t>
            </a:r>
            <a:r>
              <a:rPr lang="en-GB" sz="1200" dirty="0" err="1"/>
              <a:t>gerelateerd</a:t>
            </a:r>
            <a:r>
              <a:rPr lang="en-GB" sz="1200" dirty="0"/>
              <a:t> </a:t>
            </a:r>
            <a:r>
              <a:rPr lang="en-GB" sz="1200" dirty="0" err="1"/>
              <a:t>aan</a:t>
            </a:r>
            <a:r>
              <a:rPr lang="en-GB" sz="1200" dirty="0"/>
              <a:t> </a:t>
            </a:r>
            <a:r>
              <a:rPr lang="en-GB" sz="1200" dirty="0" err="1"/>
              <a:t>digitale</a:t>
            </a:r>
            <a:r>
              <a:rPr lang="en-GB" sz="1200" dirty="0"/>
              <a:t> </a:t>
            </a:r>
            <a:r>
              <a:rPr lang="en-GB" sz="1200" dirty="0" err="1"/>
              <a:t>televisiediensten</a:t>
            </a:r>
            <a:endParaRPr lang="en-GB" sz="1200" dirty="0"/>
          </a:p>
          <a:p>
            <a:pPr>
              <a:lnSpc>
                <a:spcPct val="100000"/>
              </a:lnSpc>
            </a:pPr>
            <a:r>
              <a:rPr lang="en-GB" sz="1200" dirty="0" err="1"/>
              <a:t>Telefoondiensten</a:t>
            </a:r>
            <a:r>
              <a:rPr lang="en-GB" sz="1200" dirty="0"/>
              <a:t> </a:t>
            </a:r>
            <a:r>
              <a:rPr lang="en-GB" sz="1200" dirty="0" err="1"/>
              <a:t>en</a:t>
            </a:r>
            <a:r>
              <a:rPr lang="en-GB" sz="1200" dirty="0"/>
              <a:t> </a:t>
            </a:r>
            <a:r>
              <a:rPr lang="en-GB" sz="1200" dirty="0" err="1"/>
              <a:t>aanverwante</a:t>
            </a:r>
            <a:r>
              <a:rPr lang="en-GB" sz="1200" dirty="0"/>
              <a:t> </a:t>
            </a:r>
            <a:r>
              <a:rPr lang="en-GB" sz="1200" dirty="0" err="1"/>
              <a:t>apparatuur</a:t>
            </a:r>
            <a:endParaRPr lang="en-GB" sz="1200" dirty="0"/>
          </a:p>
          <a:p>
            <a:pPr>
              <a:lnSpc>
                <a:spcPct val="100000"/>
              </a:lnSpc>
            </a:pPr>
            <a:r>
              <a:rPr lang="en-GB" sz="1200" dirty="0" err="1"/>
              <a:t>Toegang</a:t>
            </a:r>
            <a:r>
              <a:rPr lang="en-GB" sz="1200" dirty="0"/>
              <a:t> to </a:t>
            </a:r>
            <a:r>
              <a:rPr lang="en-GB" sz="1200" dirty="0" err="1"/>
              <a:t>audiovisuele</a:t>
            </a:r>
            <a:r>
              <a:rPr lang="en-GB" sz="1200" dirty="0"/>
              <a:t> </a:t>
            </a:r>
            <a:r>
              <a:rPr lang="en-GB" sz="1200" dirty="0" err="1"/>
              <a:t>mediadiensten</a:t>
            </a:r>
            <a:r>
              <a:rPr lang="en-GB" sz="1200" dirty="0"/>
              <a:t> </a:t>
            </a:r>
            <a:r>
              <a:rPr lang="en-GB" sz="1200" dirty="0" err="1"/>
              <a:t>zoals</a:t>
            </a:r>
            <a:r>
              <a:rPr lang="en-GB" sz="1200" dirty="0"/>
              <a:t> </a:t>
            </a:r>
            <a:r>
              <a:rPr lang="en-GB" sz="1200" dirty="0" err="1"/>
              <a:t>televisie-uitzendingen</a:t>
            </a:r>
            <a:r>
              <a:rPr lang="en-GB" sz="1200" dirty="0"/>
              <a:t> </a:t>
            </a:r>
            <a:r>
              <a:rPr lang="en-GB" sz="1200" dirty="0" err="1"/>
              <a:t>en</a:t>
            </a:r>
            <a:r>
              <a:rPr lang="en-GB" sz="1200" dirty="0"/>
              <a:t> </a:t>
            </a:r>
            <a:r>
              <a:rPr lang="en-GB" sz="1200" dirty="0" err="1"/>
              <a:t>aanverwante</a:t>
            </a:r>
            <a:r>
              <a:rPr lang="en-GB" sz="1200" dirty="0"/>
              <a:t> </a:t>
            </a:r>
            <a:r>
              <a:rPr lang="en-GB" sz="1200" dirty="0" err="1"/>
              <a:t>consumentenapparatuur</a:t>
            </a:r>
            <a:endParaRPr lang="en-GB" sz="1200" dirty="0"/>
          </a:p>
          <a:p>
            <a:pPr>
              <a:lnSpc>
                <a:spcPct val="100000"/>
              </a:lnSpc>
            </a:pPr>
            <a:r>
              <a:rPr lang="en-GB" sz="1200" dirty="0" err="1"/>
              <a:t>Diensten</a:t>
            </a:r>
            <a:r>
              <a:rPr lang="en-GB" sz="1200" dirty="0"/>
              <a:t> in </a:t>
            </a:r>
            <a:r>
              <a:rPr lang="en-GB" sz="1200" dirty="0" err="1"/>
              <a:t>verband</a:t>
            </a:r>
            <a:r>
              <a:rPr lang="en-GB" sz="1200" dirty="0"/>
              <a:t> met </a:t>
            </a:r>
            <a:r>
              <a:rPr lang="en-GB" sz="1200" dirty="0" err="1"/>
              <a:t>passagiersvervoer</a:t>
            </a:r>
            <a:r>
              <a:rPr lang="en-GB" sz="1200" dirty="0"/>
              <a:t> door de </a:t>
            </a:r>
            <a:r>
              <a:rPr lang="en-GB" sz="1200" dirty="0" err="1"/>
              <a:t>lucht</a:t>
            </a:r>
            <a:r>
              <a:rPr lang="en-GB" sz="1200" dirty="0"/>
              <a:t>, per bus, </a:t>
            </a:r>
            <a:r>
              <a:rPr lang="en-GB" sz="1200" dirty="0" err="1"/>
              <a:t>trein</a:t>
            </a:r>
            <a:r>
              <a:rPr lang="en-GB" sz="1200" dirty="0"/>
              <a:t> </a:t>
            </a:r>
            <a:r>
              <a:rPr lang="en-GB" sz="1200" dirty="0" err="1"/>
              <a:t>en</a:t>
            </a:r>
            <a:r>
              <a:rPr lang="en-GB" sz="1200" dirty="0"/>
              <a:t> over water</a:t>
            </a:r>
          </a:p>
          <a:p>
            <a:pPr>
              <a:lnSpc>
                <a:spcPct val="100000"/>
              </a:lnSpc>
            </a:pPr>
            <a:r>
              <a:rPr lang="en-GB" sz="1200" dirty="0" err="1"/>
              <a:t>Bankdiensten</a:t>
            </a:r>
            <a:endParaRPr lang="en-GB" sz="1200" dirty="0"/>
          </a:p>
          <a:p>
            <a:pPr>
              <a:lnSpc>
                <a:spcPct val="100000"/>
              </a:lnSpc>
            </a:pPr>
            <a:r>
              <a:rPr lang="en-GB" sz="1200" dirty="0"/>
              <a:t>E-books</a:t>
            </a:r>
          </a:p>
          <a:p>
            <a:pPr>
              <a:lnSpc>
                <a:spcPct val="100000"/>
              </a:lnSpc>
            </a:pPr>
            <a:r>
              <a:rPr lang="en-GB" sz="1200" dirty="0"/>
              <a:t>E-</a:t>
            </a:r>
            <a:r>
              <a:rPr lang="en-GB" sz="1200" dirty="0" err="1"/>
              <a:t>handel</a:t>
            </a:r>
            <a:r>
              <a:rPr lang="en-GB" sz="1200" dirty="0"/>
              <a:t> (</a:t>
            </a:r>
            <a:r>
              <a:rPr lang="en-GB" sz="1200" dirty="0" err="1"/>
              <a:t>alles</a:t>
            </a:r>
            <a:r>
              <a:rPr lang="en-GB" sz="1200" dirty="0"/>
              <a:t> met </a:t>
            </a:r>
            <a:r>
              <a:rPr lang="en-GB" sz="1200" dirty="0" err="1"/>
              <a:t>monetaire</a:t>
            </a:r>
            <a:r>
              <a:rPr lang="en-GB" sz="1200" dirty="0"/>
              <a:t> </a:t>
            </a:r>
            <a:r>
              <a:rPr lang="en-GB" sz="1200" dirty="0" err="1"/>
              <a:t>transaties</a:t>
            </a:r>
            <a:r>
              <a:rPr lang="en-GB" sz="1200" dirty="0"/>
              <a:t>)</a:t>
            </a:r>
          </a:p>
        </p:txBody>
      </p:sp>
      <p:sp>
        <p:nvSpPr>
          <p:cNvPr id="2" name="Title 1">
            <a:extLst>
              <a:ext uri="{FF2B5EF4-FFF2-40B4-BE49-F238E27FC236}">
                <a16:creationId xmlns:a16="http://schemas.microsoft.com/office/drawing/2014/main" id="{3AFF5706-3E01-DBF5-BBAB-6BEA189E9A1D}"/>
              </a:ext>
            </a:extLst>
          </p:cNvPr>
          <p:cNvSpPr>
            <a:spLocks noGrp="1"/>
          </p:cNvSpPr>
          <p:nvPr>
            <p:ph type="title"/>
          </p:nvPr>
        </p:nvSpPr>
        <p:spPr/>
        <p:txBody>
          <a:bodyPr>
            <a:normAutofit fontScale="90000"/>
          </a:bodyPr>
          <a:lstStyle/>
          <a:p>
            <a:r>
              <a:rPr lang="en-GB"/>
              <a:t>Wie moet zich aan de regels houden?</a:t>
            </a:r>
            <a:endParaRPr lang="en-GB" dirty="0"/>
          </a:p>
        </p:txBody>
      </p:sp>
      <p:sp>
        <p:nvSpPr>
          <p:cNvPr id="4" name="Text Placeholder 3">
            <a:extLst>
              <a:ext uri="{FF2B5EF4-FFF2-40B4-BE49-F238E27FC236}">
                <a16:creationId xmlns:a16="http://schemas.microsoft.com/office/drawing/2014/main" id="{F9C35CAF-AF84-CD01-619E-47281CFB9099}"/>
              </a:ext>
            </a:extLst>
          </p:cNvPr>
          <p:cNvSpPr>
            <a:spLocks noGrp="1"/>
          </p:cNvSpPr>
          <p:nvPr>
            <p:ph type="body" sz="quarter" idx="19"/>
          </p:nvPr>
        </p:nvSpPr>
        <p:spPr/>
        <p:txBody>
          <a:bodyPr/>
          <a:lstStyle/>
          <a:p>
            <a:r>
              <a:rPr lang="en-GB"/>
              <a:t>WCAG</a:t>
            </a:r>
            <a:endParaRPr lang="en-GB" dirty="0"/>
          </a:p>
        </p:txBody>
      </p:sp>
      <p:sp>
        <p:nvSpPr>
          <p:cNvPr id="7" name="TextBox 6">
            <a:extLst>
              <a:ext uri="{FF2B5EF4-FFF2-40B4-BE49-F238E27FC236}">
                <a16:creationId xmlns:a16="http://schemas.microsoft.com/office/drawing/2014/main" id="{5BC070CF-EC03-3D49-2DF9-5E03FF2BC221}"/>
              </a:ext>
            </a:extLst>
          </p:cNvPr>
          <p:cNvSpPr txBox="1"/>
          <p:nvPr/>
        </p:nvSpPr>
        <p:spPr>
          <a:xfrm>
            <a:off x="5193853" y="1670585"/>
            <a:ext cx="3321496" cy="3162404"/>
          </a:xfrm>
          <a:prstGeom prst="rect">
            <a:avLst/>
          </a:prstGeom>
          <a:noFill/>
        </p:spPr>
        <p:txBody>
          <a:bodyPr wrap="square" rtlCol="0">
            <a:spAutoFit/>
          </a:bodyPr>
          <a:lstStyle/>
          <a:p>
            <a:pPr marL="171450" indent="-171450" algn="l">
              <a:buFont typeface="Arial" panose="020B0604020202020204" pitchFamily="34" charset="0"/>
              <a:buChar char="•"/>
            </a:pPr>
            <a:r>
              <a:rPr lang="en-GB" sz="1050" dirty="0" err="1"/>
              <a:t>Voor</a:t>
            </a:r>
            <a:r>
              <a:rPr lang="en-GB" sz="1050" dirty="0"/>
              <a:t> </a:t>
            </a:r>
            <a:r>
              <a:rPr lang="en-GB" sz="1050" dirty="0" err="1"/>
              <a:t>juni</a:t>
            </a:r>
            <a:r>
              <a:rPr lang="en-GB" sz="1050" dirty="0"/>
              <a:t> ‘25 </a:t>
            </a:r>
            <a:r>
              <a:rPr lang="en-GB" sz="1050" dirty="0" err="1"/>
              <a:t>gepubliceerde</a:t>
            </a:r>
            <a:r>
              <a:rPr lang="en-GB" sz="1050" dirty="0"/>
              <a:t>, op </a:t>
            </a:r>
            <a:r>
              <a:rPr lang="en-GB" sz="1050" dirty="0" err="1"/>
              <a:t>tijd</a:t>
            </a:r>
            <a:r>
              <a:rPr lang="en-GB" sz="1050" dirty="0"/>
              <a:t> </a:t>
            </a:r>
            <a:r>
              <a:rPr lang="en-GB" sz="1050" dirty="0" err="1"/>
              <a:t>gebaseerde</a:t>
            </a:r>
            <a:r>
              <a:rPr lang="en-GB" sz="1050" dirty="0"/>
              <a:t> media</a:t>
            </a:r>
          </a:p>
          <a:p>
            <a:pPr marL="171450" indent="-171450" algn="l">
              <a:buFont typeface="Arial" panose="020B0604020202020204" pitchFamily="34" charset="0"/>
              <a:buChar char="•"/>
            </a:pPr>
            <a:r>
              <a:rPr lang="en-GB" sz="1050" dirty="0"/>
              <a:t>Office-</a:t>
            </a:r>
            <a:r>
              <a:rPr lang="en-GB" sz="1050" dirty="0" err="1"/>
              <a:t>bestandsformaat</a:t>
            </a:r>
            <a:r>
              <a:rPr lang="en-GB" sz="1050" dirty="0"/>
              <a:t> </a:t>
            </a:r>
            <a:r>
              <a:rPr lang="en-GB" sz="1050" dirty="0" err="1"/>
              <a:t>documenten</a:t>
            </a:r>
            <a:r>
              <a:rPr lang="en-GB" sz="1050" dirty="0"/>
              <a:t> </a:t>
            </a:r>
            <a:r>
              <a:rPr lang="en-GB" sz="1050" dirty="0" err="1"/>
              <a:t>gepubliceerd</a:t>
            </a:r>
            <a:r>
              <a:rPr lang="en-GB" sz="1050" dirty="0"/>
              <a:t> </a:t>
            </a:r>
            <a:r>
              <a:rPr lang="en-GB" sz="1050" dirty="0" err="1"/>
              <a:t>voor</a:t>
            </a:r>
            <a:r>
              <a:rPr lang="en-GB" sz="1050" dirty="0"/>
              <a:t> </a:t>
            </a:r>
            <a:r>
              <a:rPr lang="en-GB" sz="1050" dirty="0" err="1"/>
              <a:t>juni</a:t>
            </a:r>
            <a:r>
              <a:rPr lang="en-GB" sz="1050" dirty="0"/>
              <a:t> ‘25</a:t>
            </a:r>
          </a:p>
          <a:p>
            <a:pPr marL="171450" indent="-171450" algn="l">
              <a:buFont typeface="Arial" panose="020B0604020202020204" pitchFamily="34" charset="0"/>
              <a:buChar char="•"/>
            </a:pPr>
            <a:r>
              <a:rPr lang="en-GB" sz="1050" dirty="0"/>
              <a:t>Online </a:t>
            </a:r>
            <a:r>
              <a:rPr lang="en-GB" sz="1050" dirty="0" err="1"/>
              <a:t>kaarten</a:t>
            </a:r>
            <a:r>
              <a:rPr lang="en-GB" sz="1050" dirty="0"/>
              <a:t>; </a:t>
            </a:r>
            <a:r>
              <a:rPr lang="en-GB" sz="1050" dirty="0" err="1"/>
              <a:t>als</a:t>
            </a:r>
            <a:r>
              <a:rPr lang="en-GB" sz="1050" dirty="0"/>
              <a:t> de </a:t>
            </a:r>
            <a:r>
              <a:rPr lang="en-GB" sz="1050" dirty="0" err="1"/>
              <a:t>kaart</a:t>
            </a:r>
            <a:r>
              <a:rPr lang="en-GB" sz="1050" dirty="0"/>
              <a:t> </a:t>
            </a:r>
            <a:r>
              <a:rPr lang="en-GB" sz="1050" dirty="0" err="1"/>
              <a:t>echter</a:t>
            </a:r>
            <a:r>
              <a:rPr lang="en-GB" sz="1050" dirty="0"/>
              <a:t> </a:t>
            </a:r>
            <a:r>
              <a:rPr lang="en-GB" sz="1050" dirty="0" err="1"/>
              <a:t>voor</a:t>
            </a:r>
            <a:r>
              <a:rPr lang="en-GB" sz="1050" dirty="0"/>
              <a:t> </a:t>
            </a:r>
            <a:r>
              <a:rPr lang="en-GB" sz="1050" dirty="0" err="1"/>
              <a:t>navigatiedoeneinden</a:t>
            </a:r>
            <a:r>
              <a:rPr lang="en-GB" sz="1050" dirty="0"/>
              <a:t> </a:t>
            </a:r>
            <a:r>
              <a:rPr lang="en-GB" sz="1050" dirty="0" err="1"/>
              <a:t>wordt</a:t>
            </a:r>
            <a:r>
              <a:rPr lang="en-GB" sz="1050" dirty="0"/>
              <a:t> </a:t>
            </a:r>
            <a:r>
              <a:rPr lang="en-GB" sz="1050" dirty="0" err="1"/>
              <a:t>gebruikt</a:t>
            </a:r>
            <a:r>
              <a:rPr lang="en-GB" sz="1050" dirty="0"/>
              <a:t>, </a:t>
            </a:r>
            <a:r>
              <a:rPr lang="en-GB" sz="1050" dirty="0" err="1"/>
              <a:t>moet</a:t>
            </a:r>
            <a:r>
              <a:rPr lang="en-GB" sz="1050" dirty="0"/>
              <a:t> de </a:t>
            </a:r>
            <a:r>
              <a:rPr lang="en-GB" sz="1050" dirty="0" err="1"/>
              <a:t>essentiële</a:t>
            </a:r>
            <a:r>
              <a:rPr lang="en-GB" sz="1050" dirty="0"/>
              <a:t> </a:t>
            </a:r>
            <a:r>
              <a:rPr lang="en-GB" sz="1050" dirty="0" err="1"/>
              <a:t>informatie</a:t>
            </a:r>
            <a:r>
              <a:rPr lang="en-GB" sz="1050" dirty="0"/>
              <a:t> in </a:t>
            </a:r>
            <a:r>
              <a:rPr lang="en-GB" sz="1050" dirty="0" err="1"/>
              <a:t>een</a:t>
            </a:r>
            <a:r>
              <a:rPr lang="en-GB" sz="1050" dirty="0"/>
              <a:t> </a:t>
            </a:r>
            <a:r>
              <a:rPr lang="en-GB" sz="1050" dirty="0" err="1"/>
              <a:t>toegankelijk</a:t>
            </a:r>
            <a:r>
              <a:rPr lang="en-GB" sz="1050" dirty="0"/>
              <a:t> format </a:t>
            </a:r>
            <a:r>
              <a:rPr lang="en-GB" sz="1050" dirty="0" err="1"/>
              <a:t>worden</a:t>
            </a:r>
            <a:r>
              <a:rPr lang="en-GB" sz="1050" dirty="0"/>
              <a:t> </a:t>
            </a:r>
            <a:r>
              <a:rPr lang="en-GB" sz="1050" dirty="0" err="1"/>
              <a:t>aangeboden</a:t>
            </a:r>
            <a:endParaRPr lang="en-GB" sz="1050" dirty="0"/>
          </a:p>
          <a:p>
            <a:pPr marL="171450" indent="-171450" algn="l">
              <a:buFont typeface="Arial" panose="020B0604020202020204" pitchFamily="34" charset="0"/>
              <a:buChar char="•"/>
            </a:pPr>
            <a:r>
              <a:rPr lang="en-GB" sz="1050" dirty="0" err="1"/>
              <a:t>Inhoud</a:t>
            </a:r>
            <a:r>
              <a:rPr lang="en-GB" sz="1050" dirty="0"/>
              <a:t> van </a:t>
            </a:r>
            <a:r>
              <a:rPr lang="en-GB" sz="1050" dirty="0" err="1"/>
              <a:t>derden</a:t>
            </a:r>
            <a:r>
              <a:rPr lang="en-GB" sz="1050" dirty="0"/>
              <a:t> </a:t>
            </a:r>
            <a:r>
              <a:rPr lang="en-GB" sz="1050" dirty="0" err="1"/>
              <a:t>waarover</a:t>
            </a:r>
            <a:r>
              <a:rPr lang="en-GB" sz="1050" dirty="0"/>
              <a:t> de </a:t>
            </a:r>
            <a:r>
              <a:rPr lang="en-GB" sz="1050" dirty="0" err="1"/>
              <a:t>eigenaar</a:t>
            </a:r>
            <a:r>
              <a:rPr lang="en-GB" sz="1050" dirty="0"/>
              <a:t> van de website of app </a:t>
            </a:r>
            <a:r>
              <a:rPr lang="en-GB" sz="1050" dirty="0" err="1"/>
              <a:t>geen</a:t>
            </a:r>
            <a:r>
              <a:rPr lang="en-GB" sz="1050" dirty="0"/>
              <a:t> </a:t>
            </a:r>
            <a:r>
              <a:rPr lang="en-GB" sz="1050" dirty="0" err="1"/>
              <a:t>controle</a:t>
            </a:r>
            <a:r>
              <a:rPr lang="en-GB" sz="1050" dirty="0"/>
              <a:t> heft</a:t>
            </a:r>
          </a:p>
          <a:p>
            <a:pPr marL="171450" indent="-171450" algn="l">
              <a:buFont typeface="Arial" panose="020B0604020202020204" pitchFamily="34" charset="0"/>
              <a:buChar char="•"/>
            </a:pPr>
            <a:r>
              <a:rPr lang="en-GB" sz="1050" dirty="0" err="1"/>
              <a:t>Reproducties</a:t>
            </a:r>
            <a:r>
              <a:rPr lang="en-GB" sz="1050" dirty="0"/>
              <a:t> van items in </a:t>
            </a:r>
            <a:r>
              <a:rPr lang="en-GB" sz="1050" dirty="0" err="1"/>
              <a:t>erfgoedcollecties</a:t>
            </a:r>
            <a:r>
              <a:rPr lang="en-GB" sz="1050" dirty="0"/>
              <a:t> die </a:t>
            </a:r>
            <a:r>
              <a:rPr lang="en-GB" sz="1050" dirty="0" err="1"/>
              <a:t>te</a:t>
            </a:r>
            <a:r>
              <a:rPr lang="en-GB" sz="1050" dirty="0"/>
              <a:t> fragile of </a:t>
            </a:r>
            <a:r>
              <a:rPr lang="en-GB" sz="1050" dirty="0" err="1"/>
              <a:t>te</a:t>
            </a:r>
            <a:r>
              <a:rPr lang="en-GB" sz="1050" dirty="0"/>
              <a:t> </a:t>
            </a:r>
            <a:r>
              <a:rPr lang="en-GB" sz="1050" dirty="0" err="1"/>
              <a:t>duur</a:t>
            </a:r>
            <a:r>
              <a:rPr lang="en-GB" sz="1050" dirty="0"/>
              <a:t> </a:t>
            </a:r>
            <a:r>
              <a:rPr lang="en-GB" sz="1050" dirty="0" err="1"/>
              <a:t>zijn</a:t>
            </a:r>
            <a:r>
              <a:rPr lang="en-GB" sz="1050" dirty="0"/>
              <a:t> om </a:t>
            </a:r>
            <a:r>
              <a:rPr lang="en-GB" sz="1050" dirty="0" err="1"/>
              <a:t>te</a:t>
            </a:r>
            <a:r>
              <a:rPr lang="en-GB" sz="1050" dirty="0"/>
              <a:t> </a:t>
            </a:r>
            <a:r>
              <a:rPr lang="en-GB" sz="1050" dirty="0" err="1"/>
              <a:t>digitaliseren</a:t>
            </a:r>
            <a:endParaRPr lang="en-GB" sz="1050" dirty="0"/>
          </a:p>
          <a:p>
            <a:pPr marL="171450" indent="-171450" algn="l">
              <a:buFont typeface="Arial" panose="020B0604020202020204" pitchFamily="34" charset="0"/>
              <a:buChar char="•"/>
            </a:pPr>
            <a:r>
              <a:rPr lang="en-GB" sz="1050" dirty="0"/>
              <a:t>De </a:t>
            </a:r>
            <a:r>
              <a:rPr lang="en-GB" sz="1050" dirty="0" err="1"/>
              <a:t>inhoud</a:t>
            </a:r>
            <a:r>
              <a:rPr lang="en-GB" sz="1050" dirty="0"/>
              <a:t> van websites </a:t>
            </a:r>
            <a:r>
              <a:rPr lang="en-GB" sz="1050" dirty="0" err="1"/>
              <a:t>en</a:t>
            </a:r>
            <a:r>
              <a:rPr lang="en-GB" sz="1050" dirty="0"/>
              <a:t> apps die </a:t>
            </a:r>
            <a:r>
              <a:rPr lang="en-GB" sz="1050" dirty="0" err="1"/>
              <a:t>als</a:t>
            </a:r>
            <a:r>
              <a:rPr lang="en-GB" sz="1050" dirty="0"/>
              <a:t> </a:t>
            </a:r>
            <a:r>
              <a:rPr lang="en-GB" sz="1050" dirty="0" err="1"/>
              <a:t>archief</a:t>
            </a:r>
            <a:r>
              <a:rPr lang="en-GB" sz="1050" dirty="0"/>
              <a:t> </a:t>
            </a:r>
            <a:r>
              <a:rPr lang="en-GB" sz="1050" dirty="0" err="1"/>
              <a:t>worden</a:t>
            </a:r>
            <a:r>
              <a:rPr lang="en-GB" sz="1050" dirty="0"/>
              <a:t> </a:t>
            </a:r>
            <a:r>
              <a:rPr lang="en-GB" sz="1050" dirty="0" err="1"/>
              <a:t>beschouwd</a:t>
            </a:r>
            <a:r>
              <a:rPr lang="en-GB" sz="1050" dirty="0"/>
              <a:t>, wat </a:t>
            </a:r>
            <a:r>
              <a:rPr lang="en-GB" sz="1050" dirty="0" err="1"/>
              <a:t>betekent</a:t>
            </a:r>
            <a:r>
              <a:rPr lang="en-GB" sz="1050" dirty="0"/>
              <a:t> </a:t>
            </a:r>
            <a:r>
              <a:rPr lang="en-GB" sz="1050" dirty="0" err="1"/>
              <a:t>dat</a:t>
            </a:r>
            <a:r>
              <a:rPr lang="en-GB" sz="1050" dirty="0"/>
              <a:t> ze </a:t>
            </a:r>
            <a:r>
              <a:rPr lang="en-GB" sz="1050" dirty="0" err="1"/>
              <a:t>niet</a:t>
            </a:r>
            <a:r>
              <a:rPr lang="en-GB" sz="1050" dirty="0"/>
              <a:t> </a:t>
            </a:r>
            <a:r>
              <a:rPr lang="en-GB" sz="1050" dirty="0" err="1"/>
              <a:t>nodig</a:t>
            </a:r>
            <a:r>
              <a:rPr lang="en-GB" sz="1050" dirty="0"/>
              <a:t> </a:t>
            </a:r>
            <a:r>
              <a:rPr lang="en-GB" sz="1050" dirty="0" err="1"/>
              <a:t>zijn</a:t>
            </a:r>
            <a:r>
              <a:rPr lang="en-GB" sz="1050" dirty="0"/>
              <a:t> </a:t>
            </a:r>
            <a:r>
              <a:rPr lang="en-GB" sz="1050" dirty="0" err="1"/>
              <a:t>voor</a:t>
            </a:r>
            <a:r>
              <a:rPr lang="en-GB" sz="1050" dirty="0"/>
              <a:t> </a:t>
            </a:r>
            <a:r>
              <a:rPr lang="en-GB" sz="1050" dirty="0" err="1"/>
              <a:t>actieve</a:t>
            </a:r>
            <a:r>
              <a:rPr lang="en-GB" sz="1050" dirty="0"/>
              <a:t> </a:t>
            </a:r>
            <a:r>
              <a:rPr lang="en-GB" sz="1050" dirty="0" err="1"/>
              <a:t>administratieve</a:t>
            </a:r>
            <a:r>
              <a:rPr lang="en-GB" sz="1050" dirty="0"/>
              <a:t> </a:t>
            </a:r>
            <a:r>
              <a:rPr lang="en-GB" sz="1050" dirty="0" err="1"/>
              <a:t>doeleinden</a:t>
            </a:r>
            <a:r>
              <a:rPr lang="en-GB" sz="1050" dirty="0"/>
              <a:t> </a:t>
            </a:r>
            <a:r>
              <a:rPr lang="en-GB" sz="1050" dirty="0" err="1"/>
              <a:t>en</a:t>
            </a:r>
            <a:r>
              <a:rPr lang="en-GB" sz="1050" dirty="0"/>
              <a:t> </a:t>
            </a:r>
            <a:r>
              <a:rPr lang="en-GB" sz="1050" dirty="0" err="1"/>
              <a:t>niet</a:t>
            </a:r>
            <a:r>
              <a:rPr lang="en-GB" sz="1050" dirty="0"/>
              <a:t> langer </a:t>
            </a:r>
            <a:r>
              <a:rPr lang="en-GB" sz="1050" dirty="0" err="1"/>
              <a:t>worden</a:t>
            </a:r>
            <a:r>
              <a:rPr lang="en-GB" sz="1050" dirty="0"/>
              <a:t> </a:t>
            </a:r>
            <a:r>
              <a:rPr lang="en-GB" sz="1050" dirty="0" err="1"/>
              <a:t>bijgewerkt</a:t>
            </a:r>
            <a:r>
              <a:rPr lang="en-GB" sz="1050" dirty="0"/>
              <a:t> of </a:t>
            </a:r>
            <a:r>
              <a:rPr lang="en-GB" sz="1050" dirty="0" err="1"/>
              <a:t>bewerkt</a:t>
            </a:r>
            <a:endParaRPr lang="en-GB" sz="1050" dirty="0"/>
          </a:p>
          <a:p>
            <a:pPr marL="171450" indent="-171450" algn="l">
              <a:buFont typeface="Arial" panose="020B0604020202020204" pitchFamily="34" charset="0"/>
              <a:buChar char="•"/>
            </a:pPr>
            <a:r>
              <a:rPr lang="en-GB" sz="1050" dirty="0"/>
              <a:t>De website van </a:t>
            </a:r>
            <a:r>
              <a:rPr lang="en-GB" sz="1050" dirty="0" err="1"/>
              <a:t>scholen</a:t>
            </a:r>
            <a:r>
              <a:rPr lang="en-GB" sz="1050" dirty="0"/>
              <a:t>, </a:t>
            </a:r>
            <a:r>
              <a:rPr lang="en-GB" sz="1050" dirty="0" err="1"/>
              <a:t>kleuterscholen</a:t>
            </a:r>
            <a:r>
              <a:rPr lang="en-GB" sz="1050" dirty="0"/>
              <a:t> </a:t>
            </a:r>
            <a:r>
              <a:rPr lang="en-GB" sz="1050" dirty="0" err="1"/>
              <a:t>en</a:t>
            </a:r>
            <a:r>
              <a:rPr lang="en-GB" sz="1050" dirty="0"/>
              <a:t> </a:t>
            </a:r>
            <a:r>
              <a:rPr lang="en-GB" sz="1050" dirty="0" err="1"/>
              <a:t>kinderdagverblijven</a:t>
            </a:r>
            <a:r>
              <a:rPr lang="en-GB" sz="1050" dirty="0"/>
              <a:t>, met </a:t>
            </a:r>
            <a:r>
              <a:rPr lang="en-GB" sz="1050" dirty="0" err="1"/>
              <a:t>uitzondering</a:t>
            </a:r>
            <a:r>
              <a:rPr lang="en-GB" sz="1050" dirty="0"/>
              <a:t> van </a:t>
            </a:r>
            <a:r>
              <a:rPr lang="en-GB" sz="1050" dirty="0" err="1"/>
              <a:t>inhoud</a:t>
            </a:r>
            <a:r>
              <a:rPr lang="en-GB" sz="1050" dirty="0"/>
              <a:t> die </a:t>
            </a:r>
            <a:r>
              <a:rPr lang="en-GB" sz="1050" dirty="0" err="1"/>
              <a:t>betrekking</a:t>
            </a:r>
            <a:r>
              <a:rPr lang="en-GB" sz="1050" dirty="0"/>
              <a:t> </a:t>
            </a:r>
            <a:r>
              <a:rPr lang="en-GB" sz="1050" dirty="0" err="1"/>
              <a:t>heeft</a:t>
            </a:r>
            <a:r>
              <a:rPr lang="en-GB" sz="1050" dirty="0"/>
              <a:t> op </a:t>
            </a:r>
            <a:r>
              <a:rPr lang="en-GB" sz="1050" dirty="0" err="1"/>
              <a:t>administratieve</a:t>
            </a:r>
            <a:r>
              <a:rPr lang="en-GB" sz="1050" dirty="0"/>
              <a:t> </a:t>
            </a:r>
            <a:r>
              <a:rPr lang="en-GB" sz="1050" dirty="0" err="1"/>
              <a:t>functies</a:t>
            </a:r>
            <a:endParaRPr lang="en-GB" sz="1050" dirty="0"/>
          </a:p>
        </p:txBody>
      </p:sp>
      <p:sp>
        <p:nvSpPr>
          <p:cNvPr id="8" name="Rounded Rectangle 7">
            <a:extLst>
              <a:ext uri="{FF2B5EF4-FFF2-40B4-BE49-F238E27FC236}">
                <a16:creationId xmlns:a16="http://schemas.microsoft.com/office/drawing/2014/main" id="{7D8515EA-E6FE-C786-96A7-17D133D2CC56}"/>
              </a:ext>
            </a:extLst>
          </p:cNvPr>
          <p:cNvSpPr/>
          <p:nvPr/>
        </p:nvSpPr>
        <p:spPr>
          <a:xfrm>
            <a:off x="5138548" y="1302942"/>
            <a:ext cx="1122261" cy="278333"/>
          </a:xfrm>
          <a:prstGeom prst="roundRect">
            <a:avLst>
              <a:gd name="adj" fmla="val 50000"/>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wrap="none" lIns="72000" tIns="18000" rIns="72000" bIns="18000" rtlCol="0" anchor="ctr">
            <a:spAutoFit/>
          </a:bodyPr>
          <a:lstStyle/>
          <a:p>
            <a:pPr algn="ctr"/>
            <a:r>
              <a:rPr lang="en-GB" sz="1050" i="0" dirty="0" err="1">
                <a:solidFill>
                  <a:srgbClr val="7E1C74"/>
                </a:solidFill>
                <a:latin typeface="Aptos SemiBold" panose="020B0004020202020204" pitchFamily="34" charset="0"/>
              </a:rPr>
              <a:t>Uitzonderingen</a:t>
            </a:r>
            <a:endParaRPr lang="en-GB" sz="1050" i="0" dirty="0">
              <a:solidFill>
                <a:srgbClr val="7E1C74"/>
              </a:solidFill>
              <a:latin typeface="Aptos SemiBold" panose="020B0004020202020204" pitchFamily="34" charset="0"/>
            </a:endParaRPr>
          </a:p>
        </p:txBody>
      </p:sp>
    </p:spTree>
    <p:extLst>
      <p:ext uri="{BB962C8B-B14F-4D97-AF65-F5344CB8AC3E}">
        <p14:creationId xmlns:p14="http://schemas.microsoft.com/office/powerpoint/2010/main" val="4014603122"/>
      </p:ext>
    </p:extLst>
  </p:cSld>
  <p:clrMapOvr>
    <a:masterClrMapping/>
  </p:clrMapOvr>
  <p:transition spd="slow">
    <p:push/>
  </p:transition>
</p:sld>
</file>

<file path=ppt/theme/theme1.xml><?xml version="1.0" encoding="utf-8"?>
<a:theme xmlns:a="http://schemas.openxmlformats.org/drawingml/2006/main" name="Office Theme">
  <a:themeElements>
    <a:clrScheme name="Us - Colors 2024">
      <a:dk1>
        <a:srgbClr val="191A1B"/>
      </a:dk1>
      <a:lt1>
        <a:srgbClr val="FFFFFF"/>
      </a:lt1>
      <a:dk2>
        <a:srgbClr val="494949"/>
      </a:dk2>
      <a:lt2>
        <a:srgbClr val="F9F9F9"/>
      </a:lt2>
      <a:accent1>
        <a:srgbClr val="BAB1FD"/>
      </a:accent1>
      <a:accent2>
        <a:srgbClr val="F2A9FF"/>
      </a:accent2>
      <a:accent3>
        <a:srgbClr val="8BFBB5"/>
      </a:accent3>
      <a:accent4>
        <a:srgbClr val="F5F4E5"/>
      </a:accent4>
      <a:accent5>
        <a:srgbClr val="FBE3FF"/>
      </a:accent5>
      <a:accent6>
        <a:srgbClr val="E6FFEF"/>
      </a:accent6>
      <a:hlink>
        <a:srgbClr val="413A75"/>
      </a:hlink>
      <a:folHlink>
        <a:srgbClr val="7E1C74"/>
      </a:folHlink>
    </a:clrScheme>
    <a:fontScheme name="Us Basic 2024">
      <a:majorFont>
        <a:latin typeface="Franklin Gothic Medium"/>
        <a:ea typeface=""/>
        <a:cs typeface=""/>
      </a:majorFont>
      <a:minorFont>
        <a:latin typeface="Apto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9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1293</TotalTime>
  <Words>1947</Words>
  <Application>Microsoft Macintosh PowerPoint</Application>
  <PresentationFormat>On-screen Show (16:9)</PresentationFormat>
  <Paragraphs>306</Paragraphs>
  <Slides>34</Slides>
  <Notes>9</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Aptos</vt:lpstr>
      <vt:lpstr>Arial</vt:lpstr>
      <vt:lpstr>Aptos ExtraBold</vt:lpstr>
      <vt:lpstr>Aptos SemiBold</vt:lpstr>
      <vt:lpstr>Aptos Light</vt:lpstr>
      <vt:lpstr>Wingdings</vt:lpstr>
      <vt:lpstr>Franklin Gothic Medium Cond</vt:lpstr>
      <vt:lpstr>Franklin Gothic Demi Cond</vt:lpstr>
      <vt:lpstr>Franklin Gothic Medium</vt:lpstr>
      <vt:lpstr>Office Theme</vt:lpstr>
      <vt:lpstr>How to use this template</vt:lpstr>
      <vt:lpstr>Elementen</vt:lpstr>
      <vt:lpstr>Elementen</vt:lpstr>
      <vt:lpstr>Icons</vt:lpstr>
      <vt:lpstr>Promt</vt:lpstr>
      <vt:lpstr>Wat is WCAG?</vt:lpstr>
      <vt:lpstr>Wat is EAA?</vt:lpstr>
      <vt:lpstr>Wie moet zich aan de regels houden?</vt:lpstr>
      <vt:lpstr>Wie moet zich aan de regels houden?</vt:lpstr>
      <vt:lpstr>WCAG Levels</vt:lpstr>
      <vt:lpstr>Eu-conformiteitsverklaring</vt:lpstr>
      <vt:lpstr>WCAG Principles</vt:lpstr>
      <vt:lpstr>WCAG Principles</vt:lpstr>
      <vt:lpstr>WCAG Principles</vt:lpstr>
      <vt:lpstr>WCAG Principles</vt:lpstr>
      <vt:lpstr>WCAG Principles</vt:lpstr>
      <vt:lpstr>WCAG Principles</vt:lpstr>
      <vt:lpstr>WCAG Principles</vt:lpstr>
      <vt:lpstr>WCAG Principles</vt:lpstr>
      <vt:lpstr>WCAG Principles</vt:lpstr>
      <vt:lpstr>Hoe zit het met ontwerp en ontwikkeling?</vt:lpstr>
      <vt:lpstr>PowerPoint Presentation</vt:lpstr>
      <vt:lpstr>Kleur</vt:lpstr>
      <vt:lpstr>Kleurcontrast</vt:lpstr>
      <vt:lpstr>Headings</vt:lpstr>
      <vt:lpstr>Headings</vt:lpstr>
      <vt:lpstr>Tekst &amp; leesbaarheid</vt:lpstr>
      <vt:lpstr>Tekst &amp; leesbaarheid</vt:lpstr>
      <vt:lpstr>Wat is een Aria-label?</vt:lpstr>
      <vt:lpstr>Skip links</vt:lpstr>
      <vt:lpstr>Navigatie: focus &amp; hover-states</vt:lpstr>
      <vt:lpstr>Animaties</vt:lpstr>
      <vt:lpstr>Next steps</vt:lpstr>
      <vt:lpstr>AccessiBe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Astrid De Roeck</dc:creator>
  <cp:lastModifiedBy>Astrid De Roeck</cp:lastModifiedBy>
  <cp:revision>165</cp:revision>
  <dcterms:created xsi:type="dcterms:W3CDTF">2024-08-07T07:21:01Z</dcterms:created>
  <dcterms:modified xsi:type="dcterms:W3CDTF">2025-01-02T08:14:47Z</dcterms:modified>
</cp:coreProperties>
</file>